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85" r:id="rId2"/>
    <p:sldId id="284" r:id="rId3"/>
    <p:sldId id="260" r:id="rId4"/>
    <p:sldId id="270" r:id="rId5"/>
    <p:sldId id="291" r:id="rId6"/>
    <p:sldId id="263" r:id="rId7"/>
    <p:sldId id="272" r:id="rId8"/>
    <p:sldId id="288" r:id="rId9"/>
    <p:sldId id="294" r:id="rId10"/>
    <p:sldId id="295" r:id="rId11"/>
    <p:sldId id="300" r:id="rId12"/>
    <p:sldId id="299" r:id="rId13"/>
    <p:sldId id="296" r:id="rId14"/>
    <p:sldId id="303" r:id="rId15"/>
    <p:sldId id="297" r:id="rId16"/>
    <p:sldId id="290" r:id="rId17"/>
    <p:sldId id="302"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07F2C-8213-7740-8CEA-A650447613EB}" v="993" dt="2025-06-09T16:24:35.35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66" autoAdjust="0"/>
    <p:restoredTop sz="94682"/>
  </p:normalViewPr>
  <p:slideViewPr>
    <p:cSldViewPr snapToGrid="0">
      <p:cViewPr varScale="1">
        <p:scale>
          <a:sx n="87" d="100"/>
          <a:sy n="87" d="100"/>
        </p:scale>
        <p:origin x="208" y="1592"/>
      </p:cViewPr>
      <p:guideLst/>
    </p:cSldViewPr>
  </p:slideViewPr>
  <p:notesTextViewPr>
    <p:cViewPr>
      <p:scale>
        <a:sx n="1" d="1"/>
        <a:sy n="1" d="1"/>
      </p:scale>
      <p:origin x="0" y="0"/>
    </p:cViewPr>
  </p:notesTextViewPr>
  <p:notesViewPr>
    <p:cSldViewPr snapToGrid="0">
      <p:cViewPr varScale="1">
        <p:scale>
          <a:sx n="110" d="100"/>
          <a:sy n="110" d="100"/>
        </p:scale>
        <p:origin x="271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Brady" userId="3121e1be-1ca7-4ac2-afce-34794b571f9d" providerId="ADAL" clId="{51F07F2C-8213-7740-8CEA-A650447613EB}"/>
    <pc:docChg chg="undo custSel addSld delSld modSld sldOrd">
      <pc:chgData name="Sam Brady" userId="3121e1be-1ca7-4ac2-afce-34794b571f9d" providerId="ADAL" clId="{51F07F2C-8213-7740-8CEA-A650447613EB}" dt="2025-06-09T16:35:18.508" v="9672" actId="20577"/>
      <pc:docMkLst>
        <pc:docMk/>
      </pc:docMkLst>
      <pc:sldChg chg="modSp add del mod">
        <pc:chgData name="Sam Brady" userId="3121e1be-1ca7-4ac2-afce-34794b571f9d" providerId="ADAL" clId="{51F07F2C-8213-7740-8CEA-A650447613EB}" dt="2025-06-09T13:05:39.475" v="921" actId="2696"/>
        <pc:sldMkLst>
          <pc:docMk/>
          <pc:sldMk cId="1732698309" sldId="258"/>
        </pc:sldMkLst>
        <pc:spChg chg="mod">
          <ac:chgData name="Sam Brady" userId="3121e1be-1ca7-4ac2-afce-34794b571f9d" providerId="ADAL" clId="{51F07F2C-8213-7740-8CEA-A650447613EB}" dt="2025-06-09T12:58:31.860" v="398" actId="20577"/>
          <ac:spMkLst>
            <pc:docMk/>
            <pc:sldMk cId="1732698309" sldId="258"/>
            <ac:spMk id="2" creationId="{00000000-0000-0000-0000-000000000000}"/>
          </ac:spMkLst>
        </pc:spChg>
        <pc:spChg chg="mod">
          <ac:chgData name="Sam Brady" userId="3121e1be-1ca7-4ac2-afce-34794b571f9d" providerId="ADAL" clId="{51F07F2C-8213-7740-8CEA-A650447613EB}" dt="2025-06-09T12:58:23.372" v="392" actId="1076"/>
          <ac:spMkLst>
            <pc:docMk/>
            <pc:sldMk cId="1732698309" sldId="258"/>
            <ac:spMk id="3" creationId="{00000000-0000-0000-0000-000000000000}"/>
          </ac:spMkLst>
        </pc:spChg>
      </pc:sldChg>
      <pc:sldChg chg="addSp delSp modSp mod ord">
        <pc:chgData name="Sam Brady" userId="3121e1be-1ca7-4ac2-afce-34794b571f9d" providerId="ADAL" clId="{51F07F2C-8213-7740-8CEA-A650447613EB}" dt="2025-06-09T16:06:23.925" v="8375" actId="313"/>
        <pc:sldMkLst>
          <pc:docMk/>
          <pc:sldMk cId="1440355687" sldId="260"/>
        </pc:sldMkLst>
        <pc:spChg chg="mod">
          <ac:chgData name="Sam Brady" userId="3121e1be-1ca7-4ac2-afce-34794b571f9d" providerId="ADAL" clId="{51F07F2C-8213-7740-8CEA-A650447613EB}" dt="2025-06-09T16:06:23.925" v="8375" actId="313"/>
          <ac:spMkLst>
            <pc:docMk/>
            <pc:sldMk cId="1440355687" sldId="260"/>
            <ac:spMk id="13" creationId="{00000000-0000-0000-0000-000000000000}"/>
          </ac:spMkLst>
        </pc:spChg>
        <pc:spChg chg="mod">
          <ac:chgData name="Sam Brady" userId="3121e1be-1ca7-4ac2-afce-34794b571f9d" providerId="ADAL" clId="{51F07F2C-8213-7740-8CEA-A650447613EB}" dt="2025-06-09T13:32:08.872" v="2453" actId="20577"/>
          <ac:spMkLst>
            <pc:docMk/>
            <pc:sldMk cId="1440355687" sldId="260"/>
            <ac:spMk id="14" creationId="{00000000-0000-0000-0000-000000000000}"/>
          </ac:spMkLst>
        </pc:spChg>
        <pc:picChg chg="del">
          <ac:chgData name="Sam Brady" userId="3121e1be-1ca7-4ac2-afce-34794b571f9d" providerId="ADAL" clId="{51F07F2C-8213-7740-8CEA-A650447613EB}" dt="2025-06-09T13:32:56.820" v="2533" actId="21"/>
          <ac:picMkLst>
            <pc:docMk/>
            <pc:sldMk cId="1440355687" sldId="260"/>
            <ac:picMk id="2" creationId="{1DF4E5D4-F057-4249-B8B8-481F2D7399BC}"/>
          </ac:picMkLst>
        </pc:picChg>
        <pc:picChg chg="add del mod">
          <ac:chgData name="Sam Brady" userId="3121e1be-1ca7-4ac2-afce-34794b571f9d" providerId="ADAL" clId="{51F07F2C-8213-7740-8CEA-A650447613EB}" dt="2025-06-09T15:01:05.421" v="7269" actId="21"/>
          <ac:picMkLst>
            <pc:docMk/>
            <pc:sldMk cId="1440355687" sldId="260"/>
            <ac:picMk id="4" creationId="{E189B5A4-C010-30EB-FDC6-8D12B9E1EDA4}"/>
          </ac:picMkLst>
        </pc:picChg>
      </pc:sldChg>
      <pc:sldChg chg="modSp mod ord">
        <pc:chgData name="Sam Brady" userId="3121e1be-1ca7-4ac2-afce-34794b571f9d" providerId="ADAL" clId="{51F07F2C-8213-7740-8CEA-A650447613EB}" dt="2025-06-09T16:12:45.466" v="8603" actId="20577"/>
        <pc:sldMkLst>
          <pc:docMk/>
          <pc:sldMk cId="2249699226" sldId="263"/>
        </pc:sldMkLst>
        <pc:spChg chg="mod">
          <ac:chgData name="Sam Brady" userId="3121e1be-1ca7-4ac2-afce-34794b571f9d" providerId="ADAL" clId="{51F07F2C-8213-7740-8CEA-A650447613EB}" dt="2025-06-09T16:12:45.466" v="8603" actId="20577"/>
          <ac:spMkLst>
            <pc:docMk/>
            <pc:sldMk cId="2249699226" sldId="263"/>
            <ac:spMk id="2" creationId="{00000000-0000-0000-0000-000000000000}"/>
          </ac:spMkLst>
        </pc:spChg>
      </pc:sldChg>
      <pc:sldChg chg="addSp delSp modSp mod ord modClrScheme chgLayout">
        <pc:chgData name="Sam Brady" userId="3121e1be-1ca7-4ac2-afce-34794b571f9d" providerId="ADAL" clId="{51F07F2C-8213-7740-8CEA-A650447613EB}" dt="2025-06-09T16:07:41" v="8444" actId="27636"/>
        <pc:sldMkLst>
          <pc:docMk/>
          <pc:sldMk cId="3960963685" sldId="270"/>
        </pc:sldMkLst>
        <pc:spChg chg="mod">
          <ac:chgData name="Sam Brady" userId="3121e1be-1ca7-4ac2-afce-34794b571f9d" providerId="ADAL" clId="{51F07F2C-8213-7740-8CEA-A650447613EB}" dt="2025-06-09T16:07:41" v="8444" actId="27636"/>
          <ac:spMkLst>
            <pc:docMk/>
            <pc:sldMk cId="3960963685" sldId="270"/>
            <ac:spMk id="2" creationId="{1AF96F11-79E4-4970-A5A3-8C9771AE7B5E}"/>
          </ac:spMkLst>
        </pc:spChg>
        <pc:spChg chg="add del mod">
          <ac:chgData name="Sam Brady" userId="3121e1be-1ca7-4ac2-afce-34794b571f9d" providerId="ADAL" clId="{51F07F2C-8213-7740-8CEA-A650447613EB}" dt="2025-06-09T13:33:59.508" v="2544" actId="26606"/>
          <ac:spMkLst>
            <pc:docMk/>
            <pc:sldMk cId="3960963685" sldId="270"/>
            <ac:spMk id="8" creationId="{008C17CA-8FB8-6C2B-D081-C7FB7EB10F9D}"/>
          </ac:spMkLst>
        </pc:spChg>
        <pc:picChg chg="add mod">
          <ac:chgData name="Sam Brady" userId="3121e1be-1ca7-4ac2-afce-34794b571f9d" providerId="ADAL" clId="{51F07F2C-8213-7740-8CEA-A650447613EB}" dt="2025-06-09T13:33:59.508" v="2544" actId="26606"/>
          <ac:picMkLst>
            <pc:docMk/>
            <pc:sldMk cId="3960963685" sldId="270"/>
            <ac:picMk id="3" creationId="{B6A129FB-4E08-796F-5EF9-BAE243206902}"/>
          </ac:picMkLst>
        </pc:picChg>
        <pc:picChg chg="del">
          <ac:chgData name="Sam Brady" userId="3121e1be-1ca7-4ac2-afce-34794b571f9d" providerId="ADAL" clId="{51F07F2C-8213-7740-8CEA-A650447613EB}" dt="2025-06-09T13:32:48.943" v="2532" actId="478"/>
          <ac:picMkLst>
            <pc:docMk/>
            <pc:sldMk cId="3960963685" sldId="270"/>
            <ac:picMk id="4" creationId="{83ECE06E-8FFC-4736-A086-AB24E7B9804B}"/>
          </ac:picMkLst>
        </pc:picChg>
        <pc:picChg chg="add del mod">
          <ac:chgData name="Sam Brady" userId="3121e1be-1ca7-4ac2-afce-34794b571f9d" providerId="ADAL" clId="{51F07F2C-8213-7740-8CEA-A650447613EB}" dt="2025-06-09T13:33:57.473" v="2543" actId="478"/>
          <ac:picMkLst>
            <pc:docMk/>
            <pc:sldMk cId="3960963685" sldId="270"/>
            <ac:picMk id="5" creationId="{CF43C406-9A26-9D1F-E26B-BF47E536EC47}"/>
          </ac:picMkLst>
        </pc:picChg>
      </pc:sldChg>
      <pc:sldChg chg="del">
        <pc:chgData name="Sam Brady" userId="3121e1be-1ca7-4ac2-afce-34794b571f9d" providerId="ADAL" clId="{51F07F2C-8213-7740-8CEA-A650447613EB}" dt="2025-06-09T13:35:55.855" v="2614" actId="2696"/>
        <pc:sldMkLst>
          <pc:docMk/>
          <pc:sldMk cId="1428313746" sldId="271"/>
        </pc:sldMkLst>
      </pc:sldChg>
      <pc:sldChg chg="modSp mod ord modNotesTx">
        <pc:chgData name="Sam Brady" userId="3121e1be-1ca7-4ac2-afce-34794b571f9d" providerId="ADAL" clId="{51F07F2C-8213-7740-8CEA-A650447613EB}" dt="2025-06-09T16:32:54.182" v="9457" actId="20577"/>
        <pc:sldMkLst>
          <pc:docMk/>
          <pc:sldMk cId="859507951" sldId="272"/>
        </pc:sldMkLst>
        <pc:spChg chg="mod">
          <ac:chgData name="Sam Brady" userId="3121e1be-1ca7-4ac2-afce-34794b571f9d" providerId="ADAL" clId="{51F07F2C-8213-7740-8CEA-A650447613EB}" dt="2025-06-09T16:32:54.182" v="9457" actId="20577"/>
          <ac:spMkLst>
            <pc:docMk/>
            <pc:sldMk cId="859507951" sldId="272"/>
            <ac:spMk id="2" creationId="{00000000-0000-0000-0000-000000000000}"/>
          </ac:spMkLst>
        </pc:spChg>
        <pc:graphicFrameChg chg="mod">
          <ac:chgData name="Sam Brady" userId="3121e1be-1ca7-4ac2-afce-34794b571f9d" providerId="ADAL" clId="{51F07F2C-8213-7740-8CEA-A650447613EB}" dt="2025-06-09T13:35:39.453" v="2612" actId="20577"/>
          <ac:graphicFrameMkLst>
            <pc:docMk/>
            <pc:sldMk cId="859507951" sldId="272"/>
            <ac:graphicFrameMk id="8" creationId="{00000000-0000-0000-0000-000000000000}"/>
          </ac:graphicFrameMkLst>
        </pc:graphicFrameChg>
      </pc:sldChg>
      <pc:sldChg chg="add del modTransition modNotes">
        <pc:chgData name="Sam Brady" userId="3121e1be-1ca7-4ac2-afce-34794b571f9d" providerId="ADAL" clId="{51F07F2C-8213-7740-8CEA-A650447613EB}" dt="2025-06-09T13:19:03.085" v="1661" actId="2696"/>
        <pc:sldMkLst>
          <pc:docMk/>
          <pc:sldMk cId="0" sldId="273"/>
        </pc:sldMkLst>
      </pc:sldChg>
      <pc:sldChg chg="del">
        <pc:chgData name="Sam Brady" userId="3121e1be-1ca7-4ac2-afce-34794b571f9d" providerId="ADAL" clId="{51F07F2C-8213-7740-8CEA-A650447613EB}" dt="2025-06-09T13:35:55.010" v="2613" actId="2696"/>
        <pc:sldMkLst>
          <pc:docMk/>
          <pc:sldMk cId="1432584096" sldId="274"/>
        </pc:sldMkLst>
      </pc:sldChg>
      <pc:sldChg chg="del">
        <pc:chgData name="Sam Brady" userId="3121e1be-1ca7-4ac2-afce-34794b571f9d" providerId="ADAL" clId="{51F07F2C-8213-7740-8CEA-A650447613EB}" dt="2025-06-09T13:35:56.610" v="2615" actId="2696"/>
        <pc:sldMkLst>
          <pc:docMk/>
          <pc:sldMk cId="2143642541" sldId="275"/>
        </pc:sldMkLst>
      </pc:sldChg>
      <pc:sldChg chg="del">
        <pc:chgData name="Sam Brady" userId="3121e1be-1ca7-4ac2-afce-34794b571f9d" providerId="ADAL" clId="{51F07F2C-8213-7740-8CEA-A650447613EB}" dt="2025-06-09T13:36:05.587" v="2617" actId="2696"/>
        <pc:sldMkLst>
          <pc:docMk/>
          <pc:sldMk cId="1594899853" sldId="276"/>
        </pc:sldMkLst>
      </pc:sldChg>
      <pc:sldChg chg="del">
        <pc:chgData name="Sam Brady" userId="3121e1be-1ca7-4ac2-afce-34794b571f9d" providerId="ADAL" clId="{51F07F2C-8213-7740-8CEA-A650447613EB}" dt="2025-06-09T13:36:02.755" v="2616" actId="2696"/>
        <pc:sldMkLst>
          <pc:docMk/>
          <pc:sldMk cId="2350612036" sldId="277"/>
        </pc:sldMkLst>
      </pc:sldChg>
      <pc:sldChg chg="addSp delSp modSp mod modClrScheme chgLayout">
        <pc:chgData name="Sam Brady" userId="3121e1be-1ca7-4ac2-afce-34794b571f9d" providerId="ADAL" clId="{51F07F2C-8213-7740-8CEA-A650447613EB}" dt="2025-06-09T15:45:45.478" v="8010"/>
        <pc:sldMkLst>
          <pc:docMk/>
          <pc:sldMk cId="3827612615" sldId="279"/>
        </pc:sldMkLst>
        <pc:spChg chg="mod">
          <ac:chgData name="Sam Brady" userId="3121e1be-1ca7-4ac2-afce-34794b571f9d" providerId="ADAL" clId="{51F07F2C-8213-7740-8CEA-A650447613EB}" dt="2025-06-09T15:44:59.573" v="7965" actId="26606"/>
          <ac:spMkLst>
            <pc:docMk/>
            <pc:sldMk cId="3827612615" sldId="279"/>
            <ac:spMk id="2" creationId="{417E0D20-6B72-4C6C-8083-66C643336CB3}"/>
          </ac:spMkLst>
        </pc:spChg>
        <pc:spChg chg="del mod">
          <ac:chgData name="Sam Brady" userId="3121e1be-1ca7-4ac2-afce-34794b571f9d" providerId="ADAL" clId="{51F07F2C-8213-7740-8CEA-A650447613EB}" dt="2025-06-09T13:36:21.788" v="2619" actId="478"/>
          <ac:spMkLst>
            <pc:docMk/>
            <pc:sldMk cId="3827612615" sldId="279"/>
            <ac:spMk id="3" creationId="{11B1CE90-BA3C-4BB1-AF9F-EE88725E209D}"/>
          </ac:spMkLst>
        </pc:spChg>
        <pc:spChg chg="add del mod">
          <ac:chgData name="Sam Brady" userId="3121e1be-1ca7-4ac2-afce-34794b571f9d" providerId="ADAL" clId="{51F07F2C-8213-7740-8CEA-A650447613EB}" dt="2025-06-09T15:44:59.573" v="7965" actId="26606"/>
          <ac:spMkLst>
            <pc:docMk/>
            <pc:sldMk cId="3827612615" sldId="279"/>
            <ac:spMk id="5" creationId="{104479E8-DD4F-FF1D-B18B-191D29C1AAE4}"/>
          </ac:spMkLst>
        </pc:spChg>
        <pc:spChg chg="add del mod">
          <ac:chgData name="Sam Brady" userId="3121e1be-1ca7-4ac2-afce-34794b571f9d" providerId="ADAL" clId="{51F07F2C-8213-7740-8CEA-A650447613EB}" dt="2025-06-09T15:45:45.478" v="8010"/>
          <ac:spMkLst>
            <pc:docMk/>
            <pc:sldMk cId="3827612615" sldId="279"/>
            <ac:spMk id="6" creationId="{0567C240-F411-3A8A-F68B-5D171093069B}"/>
          </ac:spMkLst>
        </pc:spChg>
        <pc:spChg chg="add del mod">
          <ac:chgData name="Sam Brady" userId="3121e1be-1ca7-4ac2-afce-34794b571f9d" providerId="ADAL" clId="{51F07F2C-8213-7740-8CEA-A650447613EB}" dt="2025-06-09T15:44:59.569" v="7964" actId="26606"/>
          <ac:spMkLst>
            <pc:docMk/>
            <pc:sldMk cId="3827612615" sldId="279"/>
            <ac:spMk id="3079" creationId="{B2150CF7-854D-11A3-7EE8-C8F46804BAE3}"/>
          </ac:spMkLst>
        </pc:spChg>
        <pc:spChg chg="add mod">
          <ac:chgData name="Sam Brady" userId="3121e1be-1ca7-4ac2-afce-34794b571f9d" providerId="ADAL" clId="{51F07F2C-8213-7740-8CEA-A650447613EB}" dt="2025-06-09T15:45:30.701" v="8007" actId="20577"/>
          <ac:spMkLst>
            <pc:docMk/>
            <pc:sldMk cId="3827612615" sldId="279"/>
            <ac:spMk id="3081" creationId="{41D1ED0A-7B62-F6CC-8144-9C440B7357E1}"/>
          </ac:spMkLst>
        </pc:spChg>
        <pc:picChg chg="add mod">
          <ac:chgData name="Sam Brady" userId="3121e1be-1ca7-4ac2-afce-34794b571f9d" providerId="ADAL" clId="{51F07F2C-8213-7740-8CEA-A650447613EB}" dt="2025-06-09T15:44:59.573" v="7965" actId="26606"/>
          <ac:picMkLst>
            <pc:docMk/>
            <pc:sldMk cId="3827612615" sldId="279"/>
            <ac:picMk id="3074" creationId="{BAFE98A2-A5EE-A0F8-8914-0B73A3BDDE34}"/>
          </ac:picMkLst>
        </pc:picChg>
      </pc:sldChg>
      <pc:sldChg chg="del">
        <pc:chgData name="Sam Brady" userId="3121e1be-1ca7-4ac2-afce-34794b571f9d" providerId="ADAL" clId="{51F07F2C-8213-7740-8CEA-A650447613EB}" dt="2025-06-09T13:36:35.069" v="2621" actId="2696"/>
        <pc:sldMkLst>
          <pc:docMk/>
          <pc:sldMk cId="3250448380" sldId="282"/>
        </pc:sldMkLst>
      </pc:sldChg>
      <pc:sldChg chg="del">
        <pc:chgData name="Sam Brady" userId="3121e1be-1ca7-4ac2-afce-34794b571f9d" providerId="ADAL" clId="{51F07F2C-8213-7740-8CEA-A650447613EB}" dt="2025-06-09T13:36:33.202" v="2620" actId="2696"/>
        <pc:sldMkLst>
          <pc:docMk/>
          <pc:sldMk cId="2169900990" sldId="283"/>
        </pc:sldMkLst>
      </pc:sldChg>
      <pc:sldChg chg="addSp delSp modSp new mod ord modClrScheme chgLayout modNotesTx">
        <pc:chgData name="Sam Brady" userId="3121e1be-1ca7-4ac2-afce-34794b571f9d" providerId="ADAL" clId="{51F07F2C-8213-7740-8CEA-A650447613EB}" dt="2025-06-09T15:47:02.581" v="8127" actId="20577"/>
        <pc:sldMkLst>
          <pc:docMk/>
          <pc:sldMk cId="3880757428" sldId="284"/>
        </pc:sldMkLst>
        <pc:spChg chg="mod">
          <ac:chgData name="Sam Brady" userId="3121e1be-1ca7-4ac2-afce-34794b571f9d" providerId="ADAL" clId="{51F07F2C-8213-7740-8CEA-A650447613EB}" dt="2025-06-09T12:56:06.988" v="136" actId="26606"/>
          <ac:spMkLst>
            <pc:docMk/>
            <pc:sldMk cId="3880757428" sldId="284"/>
            <ac:spMk id="2" creationId="{2DFEB5DF-C050-E565-CF01-5FC1817BBF79}"/>
          </ac:spMkLst>
        </pc:spChg>
        <pc:spChg chg="del mod">
          <ac:chgData name="Sam Brady" userId="3121e1be-1ca7-4ac2-afce-34794b571f9d" providerId="ADAL" clId="{51F07F2C-8213-7740-8CEA-A650447613EB}" dt="2025-06-09T12:55:06.943" v="73" actId="931"/>
          <ac:spMkLst>
            <pc:docMk/>
            <pc:sldMk cId="3880757428" sldId="284"/>
            <ac:spMk id="3" creationId="{E3EA6388-68DB-9D31-54F1-769EA673541D}"/>
          </ac:spMkLst>
        </pc:spChg>
        <pc:spChg chg="add mod ord">
          <ac:chgData name="Sam Brady" userId="3121e1be-1ca7-4ac2-afce-34794b571f9d" providerId="ADAL" clId="{51F07F2C-8213-7740-8CEA-A650447613EB}" dt="2025-06-09T15:47:02.581" v="8127" actId="20577"/>
          <ac:spMkLst>
            <pc:docMk/>
            <pc:sldMk cId="3880757428" sldId="284"/>
            <ac:spMk id="10" creationId="{CCA8EDA8-6968-6A16-A7C5-D9A335963A9A}"/>
          </ac:spMkLst>
        </pc:spChg>
        <pc:picChg chg="add mod">
          <ac:chgData name="Sam Brady" userId="3121e1be-1ca7-4ac2-afce-34794b571f9d" providerId="ADAL" clId="{51F07F2C-8213-7740-8CEA-A650447613EB}" dt="2025-06-09T12:56:06.988" v="136" actId="26606"/>
          <ac:picMkLst>
            <pc:docMk/>
            <pc:sldMk cId="3880757428" sldId="284"/>
            <ac:picMk id="5" creationId="{493C4742-85D4-00F9-FD30-C718C667126E}"/>
          </ac:picMkLst>
        </pc:picChg>
      </pc:sldChg>
      <pc:sldChg chg="modSp new mod">
        <pc:chgData name="Sam Brady" userId="3121e1be-1ca7-4ac2-afce-34794b571f9d" providerId="ADAL" clId="{51F07F2C-8213-7740-8CEA-A650447613EB}" dt="2025-06-09T14:04:44.238" v="5812" actId="313"/>
        <pc:sldMkLst>
          <pc:docMk/>
          <pc:sldMk cId="3902493538" sldId="285"/>
        </pc:sldMkLst>
        <pc:spChg chg="mod">
          <ac:chgData name="Sam Brady" userId="3121e1be-1ca7-4ac2-afce-34794b571f9d" providerId="ADAL" clId="{51F07F2C-8213-7740-8CEA-A650447613EB}" dt="2025-06-09T14:04:37.561" v="5811" actId="20577"/>
          <ac:spMkLst>
            <pc:docMk/>
            <pc:sldMk cId="3902493538" sldId="285"/>
            <ac:spMk id="2" creationId="{B7E3B02E-B889-5ED3-00A7-691237D04556}"/>
          </ac:spMkLst>
        </pc:spChg>
        <pc:spChg chg="mod">
          <ac:chgData name="Sam Brady" userId="3121e1be-1ca7-4ac2-afce-34794b571f9d" providerId="ADAL" clId="{51F07F2C-8213-7740-8CEA-A650447613EB}" dt="2025-06-09T14:04:44.238" v="5812" actId="313"/>
          <ac:spMkLst>
            <pc:docMk/>
            <pc:sldMk cId="3902493538" sldId="285"/>
            <ac:spMk id="3" creationId="{1A27C8CA-04A5-92FA-C016-358263D8E2C5}"/>
          </ac:spMkLst>
        </pc:spChg>
      </pc:sldChg>
      <pc:sldChg chg="modSp new del mod ord modNotesTx">
        <pc:chgData name="Sam Brady" userId="3121e1be-1ca7-4ac2-afce-34794b571f9d" providerId="ADAL" clId="{51F07F2C-8213-7740-8CEA-A650447613EB}" dt="2025-06-09T15:02:25.405" v="7298" actId="2696"/>
        <pc:sldMkLst>
          <pc:docMk/>
          <pc:sldMk cId="235864080" sldId="286"/>
        </pc:sldMkLst>
        <pc:spChg chg="mod">
          <ac:chgData name="Sam Brady" userId="3121e1be-1ca7-4ac2-afce-34794b571f9d" providerId="ADAL" clId="{51F07F2C-8213-7740-8CEA-A650447613EB}" dt="2025-06-09T15:00:22.624" v="7262" actId="21"/>
          <ac:spMkLst>
            <pc:docMk/>
            <pc:sldMk cId="235864080" sldId="286"/>
            <ac:spMk id="2" creationId="{3D6A7AA0-30DB-1192-0E60-739CE07280B2}"/>
          </ac:spMkLst>
        </pc:spChg>
        <pc:spChg chg="mod">
          <ac:chgData name="Sam Brady" userId="3121e1be-1ca7-4ac2-afce-34794b571f9d" providerId="ADAL" clId="{51F07F2C-8213-7740-8CEA-A650447613EB}" dt="2025-06-09T15:00:12.297" v="7260" actId="27636"/>
          <ac:spMkLst>
            <pc:docMk/>
            <pc:sldMk cId="235864080" sldId="286"/>
            <ac:spMk id="3" creationId="{3C663708-1B2F-BA6A-6B89-AD5540ADC854}"/>
          </ac:spMkLst>
        </pc:spChg>
      </pc:sldChg>
      <pc:sldChg chg="addSp delSp modSp new del">
        <pc:chgData name="Sam Brady" userId="3121e1be-1ca7-4ac2-afce-34794b571f9d" providerId="ADAL" clId="{51F07F2C-8213-7740-8CEA-A650447613EB}" dt="2025-06-09T13:22:46.959" v="1998" actId="2696"/>
        <pc:sldMkLst>
          <pc:docMk/>
          <pc:sldMk cId="1885230662" sldId="287"/>
        </pc:sldMkLst>
        <pc:spChg chg="del">
          <ac:chgData name="Sam Brady" userId="3121e1be-1ca7-4ac2-afce-34794b571f9d" providerId="ADAL" clId="{51F07F2C-8213-7740-8CEA-A650447613EB}" dt="2025-06-09T13:18:13.621" v="1658"/>
          <ac:spMkLst>
            <pc:docMk/>
            <pc:sldMk cId="1885230662" sldId="287"/>
            <ac:spMk id="3" creationId="{6161B02C-E834-DC9E-720B-A37DEEB71BC2}"/>
          </ac:spMkLst>
        </pc:spChg>
        <pc:graphicFrameChg chg="add mod">
          <ac:chgData name="Sam Brady" userId="3121e1be-1ca7-4ac2-afce-34794b571f9d" providerId="ADAL" clId="{51F07F2C-8213-7740-8CEA-A650447613EB}" dt="2025-06-09T13:18:13.621" v="1658"/>
          <ac:graphicFrameMkLst>
            <pc:docMk/>
            <pc:sldMk cId="1885230662" sldId="287"/>
            <ac:graphicFrameMk id="4" creationId="{B3EF5DCC-14E4-5A72-B943-1AEE2109D067}"/>
          </ac:graphicFrameMkLst>
        </pc:graphicFrameChg>
      </pc:sldChg>
      <pc:sldChg chg="modSp new mod">
        <pc:chgData name="Sam Brady" userId="3121e1be-1ca7-4ac2-afce-34794b571f9d" providerId="ADAL" clId="{51F07F2C-8213-7740-8CEA-A650447613EB}" dt="2025-06-09T16:14:32.060" v="8739" actId="113"/>
        <pc:sldMkLst>
          <pc:docMk/>
          <pc:sldMk cId="653051980" sldId="288"/>
        </pc:sldMkLst>
        <pc:spChg chg="mod">
          <ac:chgData name="Sam Brady" userId="3121e1be-1ca7-4ac2-afce-34794b571f9d" providerId="ADAL" clId="{51F07F2C-8213-7740-8CEA-A650447613EB}" dt="2025-06-09T13:20:31.737" v="1706" actId="20577"/>
          <ac:spMkLst>
            <pc:docMk/>
            <pc:sldMk cId="653051980" sldId="288"/>
            <ac:spMk id="2" creationId="{CCC54965-3CB3-A018-8E2A-B08A3CCB07F9}"/>
          </ac:spMkLst>
        </pc:spChg>
        <pc:spChg chg="mod">
          <ac:chgData name="Sam Brady" userId="3121e1be-1ca7-4ac2-afce-34794b571f9d" providerId="ADAL" clId="{51F07F2C-8213-7740-8CEA-A650447613EB}" dt="2025-06-09T16:14:32.060" v="8739" actId="113"/>
          <ac:spMkLst>
            <pc:docMk/>
            <pc:sldMk cId="653051980" sldId="288"/>
            <ac:spMk id="3" creationId="{A84354CF-8EBB-A551-5C64-E88F679BBE57}"/>
          </ac:spMkLst>
        </pc:spChg>
        <pc:spChg chg="mod">
          <ac:chgData name="Sam Brady" userId="3121e1be-1ca7-4ac2-afce-34794b571f9d" providerId="ADAL" clId="{51F07F2C-8213-7740-8CEA-A650447613EB}" dt="2025-06-09T13:22:40.225" v="1997" actId="20577"/>
          <ac:spMkLst>
            <pc:docMk/>
            <pc:sldMk cId="653051980" sldId="288"/>
            <ac:spMk id="4" creationId="{057D55C6-3C43-B59C-DEFC-B17E046EFC86}"/>
          </ac:spMkLst>
        </pc:spChg>
      </pc:sldChg>
      <pc:sldChg chg="new del">
        <pc:chgData name="Sam Brady" userId="3121e1be-1ca7-4ac2-afce-34794b571f9d" providerId="ADAL" clId="{51F07F2C-8213-7740-8CEA-A650447613EB}" dt="2025-06-09T14:59:16.288" v="7232" actId="2696"/>
        <pc:sldMkLst>
          <pc:docMk/>
          <pc:sldMk cId="1389500729" sldId="289"/>
        </pc:sldMkLst>
      </pc:sldChg>
      <pc:sldChg chg="addSp delSp modSp new mod ord modNotesTx">
        <pc:chgData name="Sam Brady" userId="3121e1be-1ca7-4ac2-afce-34794b571f9d" providerId="ADAL" clId="{51F07F2C-8213-7740-8CEA-A650447613EB}" dt="2025-06-09T16:34:58.266" v="9648" actId="20577"/>
        <pc:sldMkLst>
          <pc:docMk/>
          <pc:sldMk cId="301467252" sldId="290"/>
        </pc:sldMkLst>
        <pc:spChg chg="mod">
          <ac:chgData name="Sam Brady" userId="3121e1be-1ca7-4ac2-afce-34794b571f9d" providerId="ADAL" clId="{51F07F2C-8213-7740-8CEA-A650447613EB}" dt="2025-06-09T16:34:22.074" v="9514" actId="20577"/>
          <ac:spMkLst>
            <pc:docMk/>
            <pc:sldMk cId="301467252" sldId="290"/>
            <ac:spMk id="2" creationId="{E25E9D77-C576-ADD2-9D9F-8510EF6B3EAD}"/>
          </ac:spMkLst>
        </pc:spChg>
        <pc:spChg chg="mod">
          <ac:chgData name="Sam Brady" userId="3121e1be-1ca7-4ac2-afce-34794b571f9d" providerId="ADAL" clId="{51F07F2C-8213-7740-8CEA-A650447613EB}" dt="2025-06-09T16:34:26.478" v="9518" actId="20577"/>
          <ac:spMkLst>
            <pc:docMk/>
            <pc:sldMk cId="301467252" sldId="290"/>
            <ac:spMk id="3" creationId="{0EC22BD0-6DDB-B78E-EE54-742C4E951B5F}"/>
          </ac:spMkLst>
        </pc:spChg>
        <pc:spChg chg="del">
          <ac:chgData name="Sam Brady" userId="3121e1be-1ca7-4ac2-afce-34794b571f9d" providerId="ADAL" clId="{51F07F2C-8213-7740-8CEA-A650447613EB}" dt="2025-06-09T13:27:02.083" v="2025"/>
          <ac:spMkLst>
            <pc:docMk/>
            <pc:sldMk cId="301467252" sldId="290"/>
            <ac:spMk id="4" creationId="{BA10D7D2-E192-BFE3-E16E-0EC37500D5C0}"/>
          </ac:spMkLst>
        </pc:spChg>
        <pc:picChg chg="add mod">
          <ac:chgData name="Sam Brady" userId="3121e1be-1ca7-4ac2-afce-34794b571f9d" providerId="ADAL" clId="{51F07F2C-8213-7740-8CEA-A650447613EB}" dt="2025-06-09T13:27:03.847" v="2027" actId="962"/>
          <ac:picMkLst>
            <pc:docMk/>
            <pc:sldMk cId="301467252" sldId="290"/>
            <ac:picMk id="6" creationId="{2F7D19F5-1757-64BC-BABF-454F56A9C027}"/>
          </ac:picMkLst>
        </pc:picChg>
      </pc:sldChg>
      <pc:sldChg chg="modSp new mod ord modNotesTx">
        <pc:chgData name="Sam Brady" userId="3121e1be-1ca7-4ac2-afce-34794b571f9d" providerId="ADAL" clId="{51F07F2C-8213-7740-8CEA-A650447613EB}" dt="2025-06-09T16:32:37.172" v="9445" actId="313"/>
        <pc:sldMkLst>
          <pc:docMk/>
          <pc:sldMk cId="3079854052" sldId="291"/>
        </pc:sldMkLst>
        <pc:spChg chg="mod">
          <ac:chgData name="Sam Brady" userId="3121e1be-1ca7-4ac2-afce-34794b571f9d" providerId="ADAL" clId="{51F07F2C-8213-7740-8CEA-A650447613EB}" dt="2025-06-09T16:08:10.261" v="8482" actId="20577"/>
          <ac:spMkLst>
            <pc:docMk/>
            <pc:sldMk cId="3079854052" sldId="291"/>
            <ac:spMk id="2" creationId="{6DC12292-789C-A3CC-8668-71C687DE12C3}"/>
          </ac:spMkLst>
        </pc:spChg>
        <pc:spChg chg="mod">
          <ac:chgData name="Sam Brady" userId="3121e1be-1ca7-4ac2-afce-34794b571f9d" providerId="ADAL" clId="{51F07F2C-8213-7740-8CEA-A650447613EB}" dt="2025-06-09T16:09:59.462" v="8523" actId="20577"/>
          <ac:spMkLst>
            <pc:docMk/>
            <pc:sldMk cId="3079854052" sldId="291"/>
            <ac:spMk id="3" creationId="{94107C05-42E9-72E0-298F-9FF029374670}"/>
          </ac:spMkLst>
        </pc:spChg>
      </pc:sldChg>
      <pc:sldChg chg="new del">
        <pc:chgData name="Sam Brady" userId="3121e1be-1ca7-4ac2-afce-34794b571f9d" providerId="ADAL" clId="{51F07F2C-8213-7740-8CEA-A650447613EB}" dt="2025-06-09T15:07:53.120" v="7418" actId="2696"/>
        <pc:sldMkLst>
          <pc:docMk/>
          <pc:sldMk cId="4250431725" sldId="292"/>
        </pc:sldMkLst>
      </pc:sldChg>
      <pc:sldChg chg="modSp new del mod">
        <pc:chgData name="Sam Brady" userId="3121e1be-1ca7-4ac2-afce-34794b571f9d" providerId="ADAL" clId="{51F07F2C-8213-7740-8CEA-A650447613EB}" dt="2025-06-09T15:07:55.315" v="7419" actId="2696"/>
        <pc:sldMkLst>
          <pc:docMk/>
          <pc:sldMk cId="18405314" sldId="293"/>
        </pc:sldMkLst>
        <pc:spChg chg="mod">
          <ac:chgData name="Sam Brady" userId="3121e1be-1ca7-4ac2-afce-34794b571f9d" providerId="ADAL" clId="{51F07F2C-8213-7740-8CEA-A650447613EB}" dt="2025-06-09T14:53:53.838" v="6763" actId="20577"/>
          <ac:spMkLst>
            <pc:docMk/>
            <pc:sldMk cId="18405314" sldId="293"/>
            <ac:spMk id="2" creationId="{82114063-80DC-8955-ED94-892F7189AA37}"/>
          </ac:spMkLst>
        </pc:spChg>
      </pc:sldChg>
      <pc:sldChg chg="addSp delSp modSp new mod ord modNotesTx">
        <pc:chgData name="Sam Brady" userId="3121e1be-1ca7-4ac2-afce-34794b571f9d" providerId="ADAL" clId="{51F07F2C-8213-7740-8CEA-A650447613EB}" dt="2025-06-09T16:15:11.905" v="8765" actId="27636"/>
        <pc:sldMkLst>
          <pc:docMk/>
          <pc:sldMk cId="1269154988" sldId="294"/>
        </pc:sldMkLst>
        <pc:spChg chg="del">
          <ac:chgData name="Sam Brady" userId="3121e1be-1ca7-4ac2-afce-34794b571f9d" providerId="ADAL" clId="{51F07F2C-8213-7740-8CEA-A650447613EB}" dt="2025-06-09T13:45:44.292" v="3665" actId="26606"/>
          <ac:spMkLst>
            <pc:docMk/>
            <pc:sldMk cId="1269154988" sldId="294"/>
            <ac:spMk id="2" creationId="{7EE4EF8B-9559-6AEE-F4F6-9570F4618479}"/>
          </ac:spMkLst>
        </pc:spChg>
        <pc:spChg chg="del">
          <ac:chgData name="Sam Brady" userId="3121e1be-1ca7-4ac2-afce-34794b571f9d" providerId="ADAL" clId="{51F07F2C-8213-7740-8CEA-A650447613EB}" dt="2025-06-09T13:45:44.292" v="3665" actId="26606"/>
          <ac:spMkLst>
            <pc:docMk/>
            <pc:sldMk cId="1269154988" sldId="294"/>
            <ac:spMk id="3" creationId="{650F08DE-CDB0-DA4D-E426-95FFA3BE197D}"/>
          </ac:spMkLst>
        </pc:spChg>
        <pc:spChg chg="del">
          <ac:chgData name="Sam Brady" userId="3121e1be-1ca7-4ac2-afce-34794b571f9d" providerId="ADAL" clId="{51F07F2C-8213-7740-8CEA-A650447613EB}" dt="2025-06-09T13:45:40.799" v="3664"/>
          <ac:spMkLst>
            <pc:docMk/>
            <pc:sldMk cId="1269154988" sldId="294"/>
            <ac:spMk id="4" creationId="{9EC3B5E3-71EC-17E2-AA6D-17A339525D42}"/>
          </ac:spMkLst>
        </pc:spChg>
        <pc:spChg chg="add mod">
          <ac:chgData name="Sam Brady" userId="3121e1be-1ca7-4ac2-afce-34794b571f9d" providerId="ADAL" clId="{51F07F2C-8213-7740-8CEA-A650447613EB}" dt="2025-06-09T16:14:52.554" v="8747" actId="20577"/>
          <ac:spMkLst>
            <pc:docMk/>
            <pc:sldMk cId="1269154988" sldId="294"/>
            <ac:spMk id="1031" creationId="{A8AA6626-4296-E15D-27D0-81BBF8E4FFD3}"/>
          </ac:spMkLst>
        </pc:spChg>
        <pc:spChg chg="add mod">
          <ac:chgData name="Sam Brady" userId="3121e1be-1ca7-4ac2-afce-34794b571f9d" providerId="ADAL" clId="{51F07F2C-8213-7740-8CEA-A650447613EB}" dt="2025-06-09T16:15:11.905" v="8765" actId="27636"/>
          <ac:spMkLst>
            <pc:docMk/>
            <pc:sldMk cId="1269154988" sldId="294"/>
            <ac:spMk id="1033" creationId="{60795E8A-990D-F4B6-23BD-4FDB5AFEF4E1}"/>
          </ac:spMkLst>
        </pc:spChg>
        <pc:picChg chg="add mod">
          <ac:chgData name="Sam Brady" userId="3121e1be-1ca7-4ac2-afce-34794b571f9d" providerId="ADAL" clId="{51F07F2C-8213-7740-8CEA-A650447613EB}" dt="2025-06-09T13:45:44.292" v="3665" actId="26606"/>
          <ac:picMkLst>
            <pc:docMk/>
            <pc:sldMk cId="1269154988" sldId="294"/>
            <ac:picMk id="1026" creationId="{E54D4E65-9EF6-DECC-1196-C2A1B354FEC9}"/>
          </ac:picMkLst>
        </pc:picChg>
      </pc:sldChg>
      <pc:sldChg chg="addSp delSp modSp add mod ord">
        <pc:chgData name="Sam Brady" userId="3121e1be-1ca7-4ac2-afce-34794b571f9d" providerId="ADAL" clId="{51F07F2C-8213-7740-8CEA-A650447613EB}" dt="2025-06-09T16:15:22.372" v="8766" actId="20578"/>
        <pc:sldMkLst>
          <pc:docMk/>
          <pc:sldMk cId="2861435971" sldId="295"/>
        </pc:sldMkLst>
        <pc:spChg chg="mod">
          <ac:chgData name="Sam Brady" userId="3121e1be-1ca7-4ac2-afce-34794b571f9d" providerId="ADAL" clId="{51F07F2C-8213-7740-8CEA-A650447613EB}" dt="2025-06-09T15:07:04.641" v="7347" actId="20577"/>
          <ac:spMkLst>
            <pc:docMk/>
            <pc:sldMk cId="2861435971" sldId="295"/>
            <ac:spMk id="2" creationId="{A3B46C4C-910E-E4A3-A11E-1D8292876AA4}"/>
          </ac:spMkLst>
        </pc:spChg>
        <pc:spChg chg="add del mod">
          <ac:chgData name="Sam Brady" userId="3121e1be-1ca7-4ac2-afce-34794b571f9d" providerId="ADAL" clId="{51F07F2C-8213-7740-8CEA-A650447613EB}" dt="2025-06-09T13:50:43.369" v="4379" actId="478"/>
          <ac:spMkLst>
            <pc:docMk/>
            <pc:sldMk cId="2861435971" sldId="295"/>
            <ac:spMk id="4" creationId="{47DF5768-CCF7-7E5B-1D0E-48B18BCD3A66}"/>
          </ac:spMkLst>
        </pc:spChg>
        <pc:graphicFrameChg chg="add del mod">
          <ac:chgData name="Sam Brady" userId="3121e1be-1ca7-4ac2-afce-34794b571f9d" providerId="ADAL" clId="{51F07F2C-8213-7740-8CEA-A650447613EB}" dt="2025-06-09T15:04:44.491" v="7342" actId="20577"/>
          <ac:graphicFrameMkLst>
            <pc:docMk/>
            <pc:sldMk cId="2861435971" sldId="295"/>
            <ac:graphicFrameMk id="8" creationId="{707B4F79-6451-6C18-A28E-94C39204726C}"/>
          </ac:graphicFrameMkLst>
        </pc:graphicFrameChg>
      </pc:sldChg>
      <pc:sldChg chg="addSp delSp modSp new mod modNotesTx">
        <pc:chgData name="Sam Brady" userId="3121e1be-1ca7-4ac2-afce-34794b571f9d" providerId="ADAL" clId="{51F07F2C-8213-7740-8CEA-A650447613EB}" dt="2025-06-09T16:33:20.960" v="9458" actId="313"/>
        <pc:sldMkLst>
          <pc:docMk/>
          <pc:sldMk cId="549921755" sldId="296"/>
        </pc:sldMkLst>
        <pc:spChg chg="mod">
          <ac:chgData name="Sam Brady" userId="3121e1be-1ca7-4ac2-afce-34794b571f9d" providerId="ADAL" clId="{51F07F2C-8213-7740-8CEA-A650447613EB}" dt="2025-06-09T13:55:17.737" v="4771" actId="26606"/>
          <ac:spMkLst>
            <pc:docMk/>
            <pc:sldMk cId="549921755" sldId="296"/>
            <ac:spMk id="2" creationId="{012B1CC6-24F4-F367-2781-62A098B9BA6C}"/>
          </ac:spMkLst>
        </pc:spChg>
        <pc:spChg chg="del">
          <ac:chgData name="Sam Brady" userId="3121e1be-1ca7-4ac2-afce-34794b571f9d" providerId="ADAL" clId="{51F07F2C-8213-7740-8CEA-A650447613EB}" dt="2025-06-09T13:55:12.849" v="4770"/>
          <ac:spMkLst>
            <pc:docMk/>
            <pc:sldMk cId="549921755" sldId="296"/>
            <ac:spMk id="3" creationId="{1FD48178-3C26-1B0D-0AF3-4301C8766458}"/>
          </ac:spMkLst>
        </pc:spChg>
        <pc:picChg chg="add mod">
          <ac:chgData name="Sam Brady" userId="3121e1be-1ca7-4ac2-afce-34794b571f9d" providerId="ADAL" clId="{51F07F2C-8213-7740-8CEA-A650447613EB}" dt="2025-06-09T13:55:17.737" v="4771" actId="26606"/>
          <ac:picMkLst>
            <pc:docMk/>
            <pc:sldMk cId="549921755" sldId="296"/>
            <ac:picMk id="2050" creationId="{8C57193E-0A89-3CB9-F88D-A2F9CDF4E69A}"/>
          </ac:picMkLst>
        </pc:picChg>
      </pc:sldChg>
      <pc:sldChg chg="modSp new mod ord">
        <pc:chgData name="Sam Brady" userId="3121e1be-1ca7-4ac2-afce-34794b571f9d" providerId="ADAL" clId="{51F07F2C-8213-7740-8CEA-A650447613EB}" dt="2025-06-09T16:21:06.866" v="9249" actId="5793"/>
        <pc:sldMkLst>
          <pc:docMk/>
          <pc:sldMk cId="2631254339" sldId="297"/>
        </pc:sldMkLst>
        <pc:spChg chg="mod">
          <ac:chgData name="Sam Brady" userId="3121e1be-1ca7-4ac2-afce-34794b571f9d" providerId="ADAL" clId="{51F07F2C-8213-7740-8CEA-A650447613EB}" dt="2025-06-09T16:20:39.122" v="9237" actId="20577"/>
          <ac:spMkLst>
            <pc:docMk/>
            <pc:sldMk cId="2631254339" sldId="297"/>
            <ac:spMk id="2" creationId="{E8B38EBF-B1F2-2171-8713-7F98DFB09AE8}"/>
          </ac:spMkLst>
        </pc:spChg>
        <pc:spChg chg="mod">
          <ac:chgData name="Sam Brady" userId="3121e1be-1ca7-4ac2-afce-34794b571f9d" providerId="ADAL" clId="{51F07F2C-8213-7740-8CEA-A650447613EB}" dt="2025-06-09T16:21:06.866" v="9249" actId="5793"/>
          <ac:spMkLst>
            <pc:docMk/>
            <pc:sldMk cId="2631254339" sldId="297"/>
            <ac:spMk id="3" creationId="{D3CA7FFD-5023-C4C7-8E57-964A371B0846}"/>
          </ac:spMkLst>
        </pc:spChg>
      </pc:sldChg>
      <pc:sldChg chg="addSp delSp modSp add del mod">
        <pc:chgData name="Sam Brady" userId="3121e1be-1ca7-4ac2-afce-34794b571f9d" providerId="ADAL" clId="{51F07F2C-8213-7740-8CEA-A650447613EB}" dt="2025-06-09T14:43:03.081" v="6414" actId="2696"/>
        <pc:sldMkLst>
          <pc:docMk/>
          <pc:sldMk cId="1443946800" sldId="298"/>
        </pc:sldMkLst>
        <pc:spChg chg="mod">
          <ac:chgData name="Sam Brady" userId="3121e1be-1ca7-4ac2-afce-34794b571f9d" providerId="ADAL" clId="{51F07F2C-8213-7740-8CEA-A650447613EB}" dt="2025-06-09T14:30:33.489" v="5870" actId="20577"/>
          <ac:spMkLst>
            <pc:docMk/>
            <pc:sldMk cId="1443946800" sldId="298"/>
            <ac:spMk id="2" creationId="{230847D8-F5A2-023A-67B2-C76EF1067DC7}"/>
          </ac:spMkLst>
        </pc:spChg>
        <pc:graphicFrameChg chg="add del mod modGraphic">
          <ac:chgData name="Sam Brady" userId="3121e1be-1ca7-4ac2-afce-34794b571f9d" providerId="ADAL" clId="{51F07F2C-8213-7740-8CEA-A650447613EB}" dt="2025-06-09T14:40:37.886" v="6324" actId="478"/>
          <ac:graphicFrameMkLst>
            <pc:docMk/>
            <pc:sldMk cId="1443946800" sldId="298"/>
            <ac:graphicFrameMk id="3" creationId="{8E33114F-ACED-CE25-B9E2-E2E5E43A838B}"/>
          </ac:graphicFrameMkLst>
        </pc:graphicFrameChg>
        <pc:graphicFrameChg chg="add del mod modGraphic">
          <ac:chgData name="Sam Brady" userId="3121e1be-1ca7-4ac2-afce-34794b571f9d" providerId="ADAL" clId="{51F07F2C-8213-7740-8CEA-A650447613EB}" dt="2025-06-09T14:40:35.488" v="6323" actId="478"/>
          <ac:graphicFrameMkLst>
            <pc:docMk/>
            <pc:sldMk cId="1443946800" sldId="298"/>
            <ac:graphicFrameMk id="4" creationId="{C70F0866-3336-E904-DEFE-EE6EFAE73C96}"/>
          </ac:graphicFrameMkLst>
        </pc:graphicFrameChg>
        <pc:graphicFrameChg chg="mod">
          <ac:chgData name="Sam Brady" userId="3121e1be-1ca7-4ac2-afce-34794b571f9d" providerId="ADAL" clId="{51F07F2C-8213-7740-8CEA-A650447613EB}" dt="2025-06-09T14:31:53.083" v="6092" actId="20577"/>
          <ac:graphicFrameMkLst>
            <pc:docMk/>
            <pc:sldMk cId="1443946800" sldId="298"/>
            <ac:graphicFrameMk id="8" creationId="{B4993E2B-6470-FDE1-B7F9-C8F572ED12EA}"/>
          </ac:graphicFrameMkLst>
        </pc:graphicFrameChg>
      </pc:sldChg>
      <pc:sldChg chg="modSp add mod">
        <pc:chgData name="Sam Brady" userId="3121e1be-1ca7-4ac2-afce-34794b571f9d" providerId="ADAL" clId="{51F07F2C-8213-7740-8CEA-A650447613EB}" dt="2025-06-09T16:17:00.399" v="8805" actId="20577"/>
        <pc:sldMkLst>
          <pc:docMk/>
          <pc:sldMk cId="1586824336" sldId="299"/>
        </pc:sldMkLst>
        <pc:spChg chg="mod">
          <ac:chgData name="Sam Brady" userId="3121e1be-1ca7-4ac2-afce-34794b571f9d" providerId="ADAL" clId="{51F07F2C-8213-7740-8CEA-A650447613EB}" dt="2025-06-09T16:17:00.399" v="8805" actId="20577"/>
          <ac:spMkLst>
            <pc:docMk/>
            <pc:sldMk cId="1586824336" sldId="299"/>
            <ac:spMk id="2" creationId="{A0EFB1C2-8DF2-6095-3C6A-F80023E29CDE}"/>
          </ac:spMkLst>
        </pc:spChg>
        <pc:graphicFrameChg chg="mod">
          <ac:chgData name="Sam Brady" userId="3121e1be-1ca7-4ac2-afce-34794b571f9d" providerId="ADAL" clId="{51F07F2C-8213-7740-8CEA-A650447613EB}" dt="2025-06-09T14:36:50.350" v="6314" actId="12269"/>
          <ac:graphicFrameMkLst>
            <pc:docMk/>
            <pc:sldMk cId="1586824336" sldId="299"/>
            <ac:graphicFrameMk id="8" creationId="{2005EA7E-9182-1267-77CF-CF24019C70FA}"/>
          </ac:graphicFrameMkLst>
        </pc:graphicFrameChg>
      </pc:sldChg>
      <pc:sldChg chg="addSp delSp modSp new mod ord">
        <pc:chgData name="Sam Brady" userId="3121e1be-1ca7-4ac2-afce-34794b571f9d" providerId="ADAL" clId="{51F07F2C-8213-7740-8CEA-A650447613EB}" dt="2025-06-09T15:03:53.699" v="7334" actId="20578"/>
        <pc:sldMkLst>
          <pc:docMk/>
          <pc:sldMk cId="2288253092" sldId="300"/>
        </pc:sldMkLst>
        <pc:spChg chg="mod">
          <ac:chgData name="Sam Brady" userId="3121e1be-1ca7-4ac2-afce-34794b571f9d" providerId="ADAL" clId="{51F07F2C-8213-7740-8CEA-A650447613EB}" dt="2025-06-09T14:42:55.974" v="6413" actId="20577"/>
          <ac:spMkLst>
            <pc:docMk/>
            <pc:sldMk cId="2288253092" sldId="300"/>
            <ac:spMk id="2" creationId="{456E551E-A3E0-635E-4BB7-2D639287472E}"/>
          </ac:spMkLst>
        </pc:spChg>
        <pc:spChg chg="del">
          <ac:chgData name="Sam Brady" userId="3121e1be-1ca7-4ac2-afce-34794b571f9d" providerId="ADAL" clId="{51F07F2C-8213-7740-8CEA-A650447613EB}" dt="2025-06-09T14:40:00.484" v="6319" actId="1032"/>
          <ac:spMkLst>
            <pc:docMk/>
            <pc:sldMk cId="2288253092" sldId="300"/>
            <ac:spMk id="3" creationId="{7CFAEB20-E95D-6F7F-59B6-BD9F09F15514}"/>
          </ac:spMkLst>
        </pc:spChg>
        <pc:spChg chg="add del mod">
          <ac:chgData name="Sam Brady" userId="3121e1be-1ca7-4ac2-afce-34794b571f9d" providerId="ADAL" clId="{51F07F2C-8213-7740-8CEA-A650447613EB}" dt="2025-06-09T14:40:25.453" v="6321" actId="1032"/>
          <ac:spMkLst>
            <pc:docMk/>
            <pc:sldMk cId="2288253092" sldId="300"/>
            <ac:spMk id="6" creationId="{20348BF7-AC74-05FC-584D-8388C68BBB57}"/>
          </ac:spMkLst>
        </pc:spChg>
        <pc:spChg chg="add del mod">
          <ac:chgData name="Sam Brady" userId="3121e1be-1ca7-4ac2-afce-34794b571f9d" providerId="ADAL" clId="{51F07F2C-8213-7740-8CEA-A650447613EB}" dt="2025-06-09T14:42:18.187" v="6366" actId="1032"/>
          <ac:spMkLst>
            <pc:docMk/>
            <pc:sldMk cId="2288253092" sldId="300"/>
            <ac:spMk id="9" creationId="{65BF3818-0E64-5584-24F3-286E2F22AAA2}"/>
          </ac:spMkLst>
        </pc:spChg>
        <pc:graphicFrameChg chg="add del modGraphic">
          <ac:chgData name="Sam Brady" userId="3121e1be-1ca7-4ac2-afce-34794b571f9d" providerId="ADAL" clId="{51F07F2C-8213-7740-8CEA-A650447613EB}" dt="2025-06-09T14:40:09.345" v="6320" actId="478"/>
          <ac:graphicFrameMkLst>
            <pc:docMk/>
            <pc:sldMk cId="2288253092" sldId="300"/>
            <ac:graphicFrameMk id="4" creationId="{5813A04C-C92B-5084-E764-51B12E88EEAD}"/>
          </ac:graphicFrameMkLst>
        </pc:graphicFrameChg>
        <pc:graphicFrameChg chg="add del mod modGraphic">
          <ac:chgData name="Sam Brady" userId="3121e1be-1ca7-4ac2-afce-34794b571f9d" providerId="ADAL" clId="{51F07F2C-8213-7740-8CEA-A650447613EB}" dt="2025-06-09T14:41:17.654" v="6365" actId="478"/>
          <ac:graphicFrameMkLst>
            <pc:docMk/>
            <pc:sldMk cId="2288253092" sldId="300"/>
            <ac:graphicFrameMk id="7" creationId="{7F2D6839-B5F4-D109-208B-CB8715081270}"/>
          </ac:graphicFrameMkLst>
        </pc:graphicFrameChg>
        <pc:graphicFrameChg chg="add mod modGraphic">
          <ac:chgData name="Sam Brady" userId="3121e1be-1ca7-4ac2-afce-34794b571f9d" providerId="ADAL" clId="{51F07F2C-8213-7740-8CEA-A650447613EB}" dt="2025-06-09T14:42:38.721" v="6391" actId="20577"/>
          <ac:graphicFrameMkLst>
            <pc:docMk/>
            <pc:sldMk cId="2288253092" sldId="300"/>
            <ac:graphicFrameMk id="10" creationId="{C734D95D-4731-9E60-D208-66AD7C8C4207}"/>
          </ac:graphicFrameMkLst>
        </pc:graphicFrameChg>
      </pc:sldChg>
      <pc:sldChg chg="addSp modSp new del mod ord">
        <pc:chgData name="Sam Brady" userId="3121e1be-1ca7-4ac2-afce-34794b571f9d" providerId="ADAL" clId="{51F07F2C-8213-7740-8CEA-A650447613EB}" dt="2025-06-09T16:08:24.910" v="8483" actId="2696"/>
        <pc:sldMkLst>
          <pc:docMk/>
          <pc:sldMk cId="2415310683" sldId="301"/>
        </pc:sldMkLst>
        <pc:spChg chg="mod">
          <ac:chgData name="Sam Brady" userId="3121e1be-1ca7-4ac2-afce-34794b571f9d" providerId="ADAL" clId="{51F07F2C-8213-7740-8CEA-A650447613EB}" dt="2025-06-09T16:02:12.795" v="8143" actId="20577"/>
          <ac:spMkLst>
            <pc:docMk/>
            <pc:sldMk cId="2415310683" sldId="301"/>
            <ac:spMk id="2" creationId="{208CEEC6-3F66-9B64-E717-38510CCBAEDF}"/>
          </ac:spMkLst>
        </pc:spChg>
        <pc:spChg chg="mod">
          <ac:chgData name="Sam Brady" userId="3121e1be-1ca7-4ac2-afce-34794b571f9d" providerId="ADAL" clId="{51F07F2C-8213-7740-8CEA-A650447613EB}" dt="2025-06-09T16:02:56.332" v="8190" actId="20577"/>
          <ac:spMkLst>
            <pc:docMk/>
            <pc:sldMk cId="2415310683" sldId="301"/>
            <ac:spMk id="3" creationId="{F2296FAE-895F-02D9-267A-C9CBA8A04F7D}"/>
          </ac:spMkLst>
        </pc:spChg>
        <pc:picChg chg="add mod">
          <ac:chgData name="Sam Brady" userId="3121e1be-1ca7-4ac2-afce-34794b571f9d" providerId="ADAL" clId="{51F07F2C-8213-7740-8CEA-A650447613EB}" dt="2025-06-09T15:00:56.238" v="7268"/>
          <ac:picMkLst>
            <pc:docMk/>
            <pc:sldMk cId="2415310683" sldId="301"/>
            <ac:picMk id="4" creationId="{1F06BFBF-343E-163C-10C8-39496FA10F43}"/>
          </ac:picMkLst>
        </pc:picChg>
      </pc:sldChg>
      <pc:sldChg chg="modSp new mod ord">
        <pc:chgData name="Sam Brady" userId="3121e1be-1ca7-4ac2-afce-34794b571f9d" providerId="ADAL" clId="{51F07F2C-8213-7740-8CEA-A650447613EB}" dt="2025-06-09T16:35:18.508" v="9672" actId="20577"/>
        <pc:sldMkLst>
          <pc:docMk/>
          <pc:sldMk cId="2833901106" sldId="302"/>
        </pc:sldMkLst>
        <pc:spChg chg="mod">
          <ac:chgData name="Sam Brady" userId="3121e1be-1ca7-4ac2-afce-34794b571f9d" providerId="ADAL" clId="{51F07F2C-8213-7740-8CEA-A650447613EB}" dt="2025-06-09T16:35:18.508" v="9672" actId="20577"/>
          <ac:spMkLst>
            <pc:docMk/>
            <pc:sldMk cId="2833901106" sldId="302"/>
            <ac:spMk id="2" creationId="{589DF5C3-6DEE-A8C2-52AB-D6F0CED4221D}"/>
          </ac:spMkLst>
        </pc:spChg>
        <pc:spChg chg="mod">
          <ac:chgData name="Sam Brady" userId="3121e1be-1ca7-4ac2-afce-34794b571f9d" providerId="ADAL" clId="{51F07F2C-8213-7740-8CEA-A650447613EB}" dt="2025-06-09T15:43:15.607" v="7952" actId="313"/>
          <ac:spMkLst>
            <pc:docMk/>
            <pc:sldMk cId="2833901106" sldId="302"/>
            <ac:spMk id="3" creationId="{0546849E-DB6F-F79B-D552-DBC1290E8F7D}"/>
          </ac:spMkLst>
        </pc:spChg>
      </pc:sldChg>
      <pc:sldChg chg="modSp new del mod">
        <pc:chgData name="Sam Brady" userId="3121e1be-1ca7-4ac2-afce-34794b571f9d" providerId="ADAL" clId="{51F07F2C-8213-7740-8CEA-A650447613EB}" dt="2025-06-09T16:07:31.435" v="8442" actId="2696"/>
        <pc:sldMkLst>
          <pc:docMk/>
          <pc:sldMk cId="433010659" sldId="303"/>
        </pc:sldMkLst>
        <pc:spChg chg="mod">
          <ac:chgData name="Sam Brady" userId="3121e1be-1ca7-4ac2-afce-34794b571f9d" providerId="ADAL" clId="{51F07F2C-8213-7740-8CEA-A650447613EB}" dt="2025-06-09T16:05:43.845" v="8235" actId="20577"/>
          <ac:spMkLst>
            <pc:docMk/>
            <pc:sldMk cId="433010659" sldId="303"/>
            <ac:spMk id="2" creationId="{C1C07273-01D3-006D-1F7A-B1BEFA3F4A75}"/>
          </ac:spMkLst>
        </pc:spChg>
      </pc:sldChg>
      <pc:sldChg chg="modSp new mod">
        <pc:chgData name="Sam Brady" userId="3121e1be-1ca7-4ac2-afce-34794b571f9d" providerId="ADAL" clId="{51F07F2C-8213-7740-8CEA-A650447613EB}" dt="2025-06-09T16:33:41.864" v="9470" actId="20577"/>
        <pc:sldMkLst>
          <pc:docMk/>
          <pc:sldMk cId="562669513" sldId="303"/>
        </pc:sldMkLst>
        <pc:spChg chg="mod">
          <ac:chgData name="Sam Brady" userId="3121e1be-1ca7-4ac2-afce-34794b571f9d" providerId="ADAL" clId="{51F07F2C-8213-7740-8CEA-A650447613EB}" dt="2025-06-09T16:17:59.099" v="8815" actId="20577"/>
          <ac:spMkLst>
            <pc:docMk/>
            <pc:sldMk cId="562669513" sldId="303"/>
            <ac:spMk id="2" creationId="{78CE7E46-BEB8-5DC5-8670-17A856B4D5E4}"/>
          </ac:spMkLst>
        </pc:spChg>
        <pc:spChg chg="mod">
          <ac:chgData name="Sam Brady" userId="3121e1be-1ca7-4ac2-afce-34794b571f9d" providerId="ADAL" clId="{51F07F2C-8213-7740-8CEA-A650447613EB}" dt="2025-06-09T16:33:41.864" v="9470" actId="20577"/>
          <ac:spMkLst>
            <pc:docMk/>
            <pc:sldMk cId="562669513" sldId="303"/>
            <ac:spMk id="3" creationId="{3F5091BA-55DE-F2FE-ED60-F002BCB4C9B3}"/>
          </ac:spMkLst>
        </pc:spChg>
      </pc:sldChg>
      <pc:sldChg chg="modSp new del mod">
        <pc:chgData name="Sam Brady" userId="3121e1be-1ca7-4ac2-afce-34794b571f9d" providerId="ADAL" clId="{51F07F2C-8213-7740-8CEA-A650447613EB}" dt="2025-06-09T15:43:07.865" v="7951" actId="2696"/>
        <pc:sldMkLst>
          <pc:docMk/>
          <pc:sldMk cId="1024448949" sldId="303"/>
        </pc:sldMkLst>
        <pc:spChg chg="mod">
          <ac:chgData name="Sam Brady" userId="3121e1be-1ca7-4ac2-afce-34794b571f9d" providerId="ADAL" clId="{51F07F2C-8213-7740-8CEA-A650447613EB}" dt="2025-06-09T15:17:45.887" v="7899" actId="20577"/>
          <ac:spMkLst>
            <pc:docMk/>
            <pc:sldMk cId="1024448949" sldId="303"/>
            <ac:spMk id="2" creationId="{C4C26B62-66EC-1206-02B3-007739905612}"/>
          </ac:spMkLst>
        </pc:spChg>
        <pc:spChg chg="mod">
          <ac:chgData name="Sam Brady" userId="3121e1be-1ca7-4ac2-afce-34794b571f9d" providerId="ADAL" clId="{51F07F2C-8213-7740-8CEA-A650447613EB}" dt="2025-06-09T15:18:16.598" v="7914" actId="255"/>
          <ac:spMkLst>
            <pc:docMk/>
            <pc:sldMk cId="1024448949" sldId="303"/>
            <ac:spMk id="3" creationId="{4D98C980-61A0-649B-C640-CA1BEC68799B}"/>
          </ac:spMkLst>
        </pc:spChg>
      </pc:sldChg>
      <pc:sldChg chg="modSp new del mod">
        <pc:chgData name="Sam Brady" userId="3121e1be-1ca7-4ac2-afce-34794b571f9d" providerId="ADAL" clId="{51F07F2C-8213-7740-8CEA-A650447613EB}" dt="2025-06-09T16:16:53.194" v="8793" actId="2696"/>
        <pc:sldMkLst>
          <pc:docMk/>
          <pc:sldMk cId="1590555142" sldId="303"/>
        </pc:sldMkLst>
        <pc:spChg chg="mod">
          <ac:chgData name="Sam Brady" userId="3121e1be-1ca7-4ac2-afce-34794b571f9d" providerId="ADAL" clId="{51F07F2C-8213-7740-8CEA-A650447613EB}" dt="2025-06-09T16:16:07.559" v="8776" actId="20577"/>
          <ac:spMkLst>
            <pc:docMk/>
            <pc:sldMk cId="1590555142" sldId="303"/>
            <ac:spMk id="2" creationId="{7D639660-5DD4-F567-53F2-943D117636B2}"/>
          </ac:spMkLst>
        </pc:spChg>
        <pc:spChg chg="mod">
          <ac:chgData name="Sam Brady" userId="3121e1be-1ca7-4ac2-afce-34794b571f9d" providerId="ADAL" clId="{51F07F2C-8213-7740-8CEA-A650447613EB}" dt="2025-06-09T16:16:13.539" v="8780" actId="20577"/>
          <ac:spMkLst>
            <pc:docMk/>
            <pc:sldMk cId="1590555142" sldId="303"/>
            <ac:spMk id="3" creationId="{A425390D-6D8A-DDB8-89DE-4420BADD2C3A}"/>
          </ac:spMkLst>
        </pc:spChg>
      </pc:sldChg>
      <pc:sldChg chg="addSp delSp modSp new del mod">
        <pc:chgData name="Sam Brady" userId="3121e1be-1ca7-4ac2-afce-34794b571f9d" providerId="ADAL" clId="{51F07F2C-8213-7740-8CEA-A650447613EB}" dt="2025-06-09T15:43:05.762" v="7950" actId="2696"/>
        <pc:sldMkLst>
          <pc:docMk/>
          <pc:sldMk cId="3042953954" sldId="304"/>
        </pc:sldMkLst>
        <pc:spChg chg="del">
          <ac:chgData name="Sam Brady" userId="3121e1be-1ca7-4ac2-afce-34794b571f9d" providerId="ADAL" clId="{51F07F2C-8213-7740-8CEA-A650447613EB}" dt="2025-06-09T15:18:48.280" v="7916" actId="478"/>
          <ac:spMkLst>
            <pc:docMk/>
            <pc:sldMk cId="3042953954" sldId="304"/>
            <ac:spMk id="3" creationId="{845ECBA1-EC05-1783-E05A-3509B0173568}"/>
          </ac:spMkLst>
        </pc:spChg>
        <pc:spChg chg="mod">
          <ac:chgData name="Sam Brady" userId="3121e1be-1ca7-4ac2-afce-34794b571f9d" providerId="ADAL" clId="{51F07F2C-8213-7740-8CEA-A650447613EB}" dt="2025-06-09T15:20:45.048" v="7942" actId="21"/>
          <ac:spMkLst>
            <pc:docMk/>
            <pc:sldMk cId="3042953954" sldId="304"/>
            <ac:spMk id="4" creationId="{C8D242EF-A41B-7498-0D89-A70FEE9EE1C7}"/>
          </ac:spMkLst>
        </pc:spChg>
        <pc:spChg chg="add mod">
          <ac:chgData name="Sam Brady" userId="3121e1be-1ca7-4ac2-afce-34794b571f9d" providerId="ADAL" clId="{51F07F2C-8213-7740-8CEA-A650447613EB}" dt="2025-06-09T15:20:14.559" v="7930" actId="14100"/>
          <ac:spMkLst>
            <pc:docMk/>
            <pc:sldMk cId="3042953954" sldId="304"/>
            <ac:spMk id="6" creationId="{D503A0C9-9517-9777-F1BC-1CA9369C3E0F}"/>
          </ac:spMkLst>
        </pc:spChg>
        <pc:spChg chg="add del mod">
          <ac:chgData name="Sam Brady" userId="3121e1be-1ca7-4ac2-afce-34794b571f9d" providerId="ADAL" clId="{51F07F2C-8213-7740-8CEA-A650447613EB}" dt="2025-06-09T15:21:09.507" v="7948"/>
          <ac:spMkLst>
            <pc:docMk/>
            <pc:sldMk cId="3042953954" sldId="304"/>
            <ac:spMk id="7" creationId="{966E8BFB-DBCF-3EC0-EB7F-CDAA68E8D9CF}"/>
          </ac:spMkLst>
        </pc:spChg>
        <pc:spChg chg="add mod">
          <ac:chgData name="Sam Brady" userId="3121e1be-1ca7-4ac2-afce-34794b571f9d" providerId="ADAL" clId="{51F07F2C-8213-7740-8CEA-A650447613EB}" dt="2025-06-09T15:21:15.166" v="7949" actId="1076"/>
          <ac:spMkLst>
            <pc:docMk/>
            <pc:sldMk cId="3042953954" sldId="304"/>
            <ac:spMk id="9" creationId="{C72B2C36-BDAC-E055-4E0A-7B0C7A4E1C8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055CF-8DEB-4A02-949A-DE72B6AC5D3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082E8A29-955A-4C7C-A174-3E9DCD4DC89B}">
      <dgm:prSet phldrT="[Text]"/>
      <dgm:spPr/>
      <dgm:t>
        <a:bodyPr/>
        <a:lstStyle/>
        <a:p>
          <a:r>
            <a:rPr lang="en-US" dirty="0"/>
            <a:t>Breath</a:t>
          </a:r>
        </a:p>
      </dgm:t>
    </dgm:pt>
    <dgm:pt modelId="{BA7938E6-8DFA-40B7-B4C4-EACC6D85FC31}" type="parTrans" cxnId="{2986897A-7787-444F-B6C8-41F3823EF3C1}">
      <dgm:prSet/>
      <dgm:spPr/>
      <dgm:t>
        <a:bodyPr/>
        <a:lstStyle/>
        <a:p>
          <a:endParaRPr lang="en-US"/>
        </a:p>
      </dgm:t>
    </dgm:pt>
    <dgm:pt modelId="{C2176686-D23E-48EB-9D1B-1A1B46236638}" type="sibTrans" cxnId="{2986897A-7787-444F-B6C8-41F3823EF3C1}">
      <dgm:prSet/>
      <dgm:spPr/>
      <dgm:t>
        <a:bodyPr/>
        <a:lstStyle/>
        <a:p>
          <a:endParaRPr lang="en-US"/>
        </a:p>
      </dgm:t>
    </dgm:pt>
    <dgm:pt modelId="{B6E26FFC-9977-4BBC-BEC7-3D6B63754E52}">
      <dgm:prSet phldrT="[Text]"/>
      <dgm:spPr/>
      <dgm:t>
        <a:bodyPr/>
        <a:lstStyle/>
        <a:p>
          <a:r>
            <a:rPr lang="en-US" dirty="0"/>
            <a:t>Vocal folds</a:t>
          </a:r>
        </a:p>
      </dgm:t>
    </dgm:pt>
    <dgm:pt modelId="{5CEFBD89-2F4F-4B51-A98A-0F3C86494166}" type="parTrans" cxnId="{17E73148-9C08-4999-B21E-F3C5A0E3FC0C}">
      <dgm:prSet/>
      <dgm:spPr/>
      <dgm:t>
        <a:bodyPr/>
        <a:lstStyle/>
        <a:p>
          <a:endParaRPr lang="en-US"/>
        </a:p>
      </dgm:t>
    </dgm:pt>
    <dgm:pt modelId="{48634C00-2335-4923-9072-EB7482323D9C}" type="sibTrans" cxnId="{17E73148-9C08-4999-B21E-F3C5A0E3FC0C}">
      <dgm:prSet/>
      <dgm:spPr/>
      <dgm:t>
        <a:bodyPr/>
        <a:lstStyle/>
        <a:p>
          <a:endParaRPr lang="en-US"/>
        </a:p>
      </dgm:t>
    </dgm:pt>
    <dgm:pt modelId="{CBCC21F5-552F-4D39-812E-6FCD4A366F58}">
      <dgm:prSet phldrT="[Text]"/>
      <dgm:spPr/>
      <dgm:t>
        <a:bodyPr/>
        <a:lstStyle/>
        <a:p>
          <a:r>
            <a:rPr lang="en-US" dirty="0"/>
            <a:t>Sound</a:t>
          </a:r>
        </a:p>
      </dgm:t>
    </dgm:pt>
    <dgm:pt modelId="{4A973A1C-85F1-4969-A536-D29940229E2C}" type="parTrans" cxnId="{3C41F2E0-4620-40B4-9857-68872B278EFB}">
      <dgm:prSet/>
      <dgm:spPr/>
      <dgm:t>
        <a:bodyPr/>
        <a:lstStyle/>
        <a:p>
          <a:endParaRPr lang="en-US"/>
        </a:p>
      </dgm:t>
    </dgm:pt>
    <dgm:pt modelId="{3640B940-6901-481F-ADF7-6B77DEEED764}" type="sibTrans" cxnId="{3C41F2E0-4620-40B4-9857-68872B278EFB}">
      <dgm:prSet/>
      <dgm:spPr/>
      <dgm:t>
        <a:bodyPr/>
        <a:lstStyle/>
        <a:p>
          <a:endParaRPr lang="en-US"/>
        </a:p>
      </dgm:t>
    </dgm:pt>
    <dgm:pt modelId="{6D0E5D9F-7263-4526-A227-51301233F549}">
      <dgm:prSet phldrT="[Text]"/>
      <dgm:spPr/>
      <dgm:t>
        <a:bodyPr/>
        <a:lstStyle/>
        <a:p>
          <a:r>
            <a:rPr lang="en-US" dirty="0"/>
            <a:t>Articulators </a:t>
          </a:r>
        </a:p>
      </dgm:t>
    </dgm:pt>
    <dgm:pt modelId="{23416D07-25F8-426C-BC65-639E6BCF4D6D}" type="parTrans" cxnId="{C8C462C6-33A3-4E8B-91FE-36DBE92F1C4A}">
      <dgm:prSet/>
      <dgm:spPr/>
      <dgm:t>
        <a:bodyPr/>
        <a:lstStyle/>
        <a:p>
          <a:endParaRPr lang="en-US"/>
        </a:p>
      </dgm:t>
    </dgm:pt>
    <dgm:pt modelId="{DE289E29-1989-4D8E-8AA6-F030105B3F13}" type="sibTrans" cxnId="{C8C462C6-33A3-4E8B-91FE-36DBE92F1C4A}">
      <dgm:prSet/>
      <dgm:spPr/>
      <dgm:t>
        <a:bodyPr/>
        <a:lstStyle/>
        <a:p>
          <a:endParaRPr lang="en-US"/>
        </a:p>
      </dgm:t>
    </dgm:pt>
    <dgm:pt modelId="{F3256203-D9D1-492A-B801-68C1A32486F0}">
      <dgm:prSet phldrT="[Text]"/>
      <dgm:spPr/>
      <dgm:t>
        <a:bodyPr/>
        <a:lstStyle/>
        <a:p>
          <a:r>
            <a:rPr lang="en-US" dirty="0"/>
            <a:t>Shape </a:t>
          </a:r>
        </a:p>
      </dgm:t>
    </dgm:pt>
    <dgm:pt modelId="{E9A20291-2E30-4C14-BB7D-DC095A20ECB6}" type="parTrans" cxnId="{1B8E71B0-2D3A-4AB0-8843-CFDACEDC3198}">
      <dgm:prSet/>
      <dgm:spPr/>
      <dgm:t>
        <a:bodyPr/>
        <a:lstStyle/>
        <a:p>
          <a:endParaRPr lang="en-US"/>
        </a:p>
      </dgm:t>
    </dgm:pt>
    <dgm:pt modelId="{6C9440D0-8847-40C0-98BC-2B5EA5745C3A}" type="sibTrans" cxnId="{1B8E71B0-2D3A-4AB0-8843-CFDACEDC3198}">
      <dgm:prSet/>
      <dgm:spPr/>
      <dgm:t>
        <a:bodyPr/>
        <a:lstStyle/>
        <a:p>
          <a:endParaRPr lang="en-US"/>
        </a:p>
      </dgm:t>
    </dgm:pt>
    <dgm:pt modelId="{23A0DE4A-FE92-496E-B335-3433CEFB74E9}">
      <dgm:prSet phldrT="[Text]"/>
      <dgm:spPr/>
      <dgm:t>
        <a:bodyPr/>
        <a:lstStyle/>
        <a:p>
          <a:r>
            <a:rPr lang="en-US" dirty="0"/>
            <a:t>Power</a:t>
          </a:r>
        </a:p>
      </dgm:t>
    </dgm:pt>
    <dgm:pt modelId="{55DF926D-029A-4E18-95C4-77A5A37CAE40}" type="sibTrans" cxnId="{67A03D8F-F327-4A9F-ABBC-1EB67EFD1ECB}">
      <dgm:prSet/>
      <dgm:spPr/>
      <dgm:t>
        <a:bodyPr/>
        <a:lstStyle/>
        <a:p>
          <a:endParaRPr lang="en-US"/>
        </a:p>
      </dgm:t>
    </dgm:pt>
    <dgm:pt modelId="{68935D38-FEDC-4CD3-8002-43CB3944BEAF}" type="parTrans" cxnId="{67A03D8F-F327-4A9F-ABBC-1EB67EFD1ECB}">
      <dgm:prSet/>
      <dgm:spPr/>
      <dgm:t>
        <a:bodyPr/>
        <a:lstStyle/>
        <a:p>
          <a:endParaRPr lang="en-US"/>
        </a:p>
      </dgm:t>
    </dgm:pt>
    <dgm:pt modelId="{6F1872F4-A030-4D64-A17C-72EA1ABBD62E}" type="pres">
      <dgm:prSet presAssocID="{CF9055CF-8DEB-4A02-949A-DE72B6AC5D37}" presName="Name0" presStyleCnt="0">
        <dgm:presLayoutVars>
          <dgm:dir/>
          <dgm:resizeHandles val="exact"/>
        </dgm:presLayoutVars>
      </dgm:prSet>
      <dgm:spPr/>
    </dgm:pt>
    <dgm:pt modelId="{98302F07-D6A9-46A5-9807-EBF6C9F5B2DD}" type="pres">
      <dgm:prSet presAssocID="{082E8A29-955A-4C7C-A174-3E9DCD4DC89B}" presName="node" presStyleLbl="node1" presStyleIdx="0" presStyleCnt="3" custLinFactNeighborX="-236" custLinFactNeighborY="2048">
        <dgm:presLayoutVars>
          <dgm:bulletEnabled val="1"/>
        </dgm:presLayoutVars>
      </dgm:prSet>
      <dgm:spPr/>
    </dgm:pt>
    <dgm:pt modelId="{6681DF6F-8E98-430C-9A87-14BEC6C3269E}" type="pres">
      <dgm:prSet presAssocID="{C2176686-D23E-48EB-9D1B-1A1B46236638}" presName="sibTrans" presStyleCnt="0"/>
      <dgm:spPr/>
    </dgm:pt>
    <dgm:pt modelId="{DAD9059A-916A-4916-A2A8-B42491568DD3}" type="pres">
      <dgm:prSet presAssocID="{B6E26FFC-9977-4BBC-BEC7-3D6B63754E52}" presName="node" presStyleLbl="node1" presStyleIdx="1" presStyleCnt="3">
        <dgm:presLayoutVars>
          <dgm:bulletEnabled val="1"/>
        </dgm:presLayoutVars>
      </dgm:prSet>
      <dgm:spPr/>
    </dgm:pt>
    <dgm:pt modelId="{39AEACD1-F8CF-4528-8379-DAA829B3790B}" type="pres">
      <dgm:prSet presAssocID="{48634C00-2335-4923-9072-EB7482323D9C}" presName="sibTrans" presStyleCnt="0"/>
      <dgm:spPr/>
    </dgm:pt>
    <dgm:pt modelId="{25A33852-3C4B-4406-8856-3A4D6201948C}" type="pres">
      <dgm:prSet presAssocID="{6D0E5D9F-7263-4526-A227-51301233F549}" presName="node" presStyleLbl="node1" presStyleIdx="2" presStyleCnt="3">
        <dgm:presLayoutVars>
          <dgm:bulletEnabled val="1"/>
        </dgm:presLayoutVars>
      </dgm:prSet>
      <dgm:spPr/>
    </dgm:pt>
  </dgm:ptLst>
  <dgm:cxnLst>
    <dgm:cxn modelId="{0676BA07-1135-49D0-993A-27A9F99FC0CD}" type="presOf" srcId="{B6E26FFC-9977-4BBC-BEC7-3D6B63754E52}" destId="{DAD9059A-916A-4916-A2A8-B42491568DD3}" srcOrd="0" destOrd="0" presId="urn:microsoft.com/office/officeart/2005/8/layout/hList6"/>
    <dgm:cxn modelId="{5351B217-259B-4E6A-85F5-2E408BEB0764}" type="presOf" srcId="{082E8A29-955A-4C7C-A174-3E9DCD4DC89B}" destId="{98302F07-D6A9-46A5-9807-EBF6C9F5B2DD}" srcOrd="0" destOrd="0" presId="urn:microsoft.com/office/officeart/2005/8/layout/hList6"/>
    <dgm:cxn modelId="{77BD0D2D-7C4E-49B3-9A72-0FD33F32D294}" type="presOf" srcId="{6D0E5D9F-7263-4526-A227-51301233F549}" destId="{25A33852-3C4B-4406-8856-3A4D6201948C}" srcOrd="0" destOrd="0" presId="urn:microsoft.com/office/officeart/2005/8/layout/hList6"/>
    <dgm:cxn modelId="{17E73148-9C08-4999-B21E-F3C5A0E3FC0C}" srcId="{CF9055CF-8DEB-4A02-949A-DE72B6AC5D37}" destId="{B6E26FFC-9977-4BBC-BEC7-3D6B63754E52}" srcOrd="1" destOrd="0" parTransId="{5CEFBD89-2F4F-4B51-A98A-0F3C86494166}" sibTransId="{48634C00-2335-4923-9072-EB7482323D9C}"/>
    <dgm:cxn modelId="{F4F3BD4C-7DE7-449F-8ECF-B43B2B86F2EB}" type="presOf" srcId="{CBCC21F5-552F-4D39-812E-6FCD4A366F58}" destId="{DAD9059A-916A-4916-A2A8-B42491568DD3}" srcOrd="0" destOrd="1" presId="urn:microsoft.com/office/officeart/2005/8/layout/hList6"/>
    <dgm:cxn modelId="{2986897A-7787-444F-B6C8-41F3823EF3C1}" srcId="{CF9055CF-8DEB-4A02-949A-DE72B6AC5D37}" destId="{082E8A29-955A-4C7C-A174-3E9DCD4DC89B}" srcOrd="0" destOrd="0" parTransId="{BA7938E6-8DFA-40B7-B4C4-EACC6D85FC31}" sibTransId="{C2176686-D23E-48EB-9D1B-1A1B46236638}"/>
    <dgm:cxn modelId="{67A03D8F-F327-4A9F-ABBC-1EB67EFD1ECB}" srcId="{082E8A29-955A-4C7C-A174-3E9DCD4DC89B}" destId="{23A0DE4A-FE92-496E-B335-3433CEFB74E9}" srcOrd="0" destOrd="0" parTransId="{68935D38-FEDC-4CD3-8002-43CB3944BEAF}" sibTransId="{55DF926D-029A-4E18-95C4-77A5A37CAE40}"/>
    <dgm:cxn modelId="{1B8E71B0-2D3A-4AB0-8843-CFDACEDC3198}" srcId="{6D0E5D9F-7263-4526-A227-51301233F549}" destId="{F3256203-D9D1-492A-B801-68C1A32486F0}" srcOrd="0" destOrd="0" parTransId="{E9A20291-2E30-4C14-BB7D-DC095A20ECB6}" sibTransId="{6C9440D0-8847-40C0-98BC-2B5EA5745C3A}"/>
    <dgm:cxn modelId="{C06DA1C3-D38F-43B1-B24E-E80592CC29EC}" type="presOf" srcId="{23A0DE4A-FE92-496E-B335-3433CEFB74E9}" destId="{98302F07-D6A9-46A5-9807-EBF6C9F5B2DD}" srcOrd="0" destOrd="1" presId="urn:microsoft.com/office/officeart/2005/8/layout/hList6"/>
    <dgm:cxn modelId="{C8C462C6-33A3-4E8B-91FE-36DBE92F1C4A}" srcId="{CF9055CF-8DEB-4A02-949A-DE72B6AC5D37}" destId="{6D0E5D9F-7263-4526-A227-51301233F549}" srcOrd="2" destOrd="0" parTransId="{23416D07-25F8-426C-BC65-639E6BCF4D6D}" sibTransId="{DE289E29-1989-4D8E-8AA6-F030105B3F13}"/>
    <dgm:cxn modelId="{3C41F2E0-4620-40B4-9857-68872B278EFB}" srcId="{B6E26FFC-9977-4BBC-BEC7-3D6B63754E52}" destId="{CBCC21F5-552F-4D39-812E-6FCD4A366F58}" srcOrd="0" destOrd="0" parTransId="{4A973A1C-85F1-4969-A536-D29940229E2C}" sibTransId="{3640B940-6901-481F-ADF7-6B77DEEED764}"/>
    <dgm:cxn modelId="{24179AE2-AA7E-4702-A358-E95F80152CCA}" type="presOf" srcId="{CF9055CF-8DEB-4A02-949A-DE72B6AC5D37}" destId="{6F1872F4-A030-4D64-A17C-72EA1ABBD62E}" srcOrd="0" destOrd="0" presId="urn:microsoft.com/office/officeart/2005/8/layout/hList6"/>
    <dgm:cxn modelId="{CC1A92EB-2672-4443-858D-BCA16F76F740}" type="presOf" srcId="{F3256203-D9D1-492A-B801-68C1A32486F0}" destId="{25A33852-3C4B-4406-8856-3A4D6201948C}" srcOrd="0" destOrd="1" presId="urn:microsoft.com/office/officeart/2005/8/layout/hList6"/>
    <dgm:cxn modelId="{D4055BC1-25B1-4CD1-BF08-20C154FADF73}" type="presParOf" srcId="{6F1872F4-A030-4D64-A17C-72EA1ABBD62E}" destId="{98302F07-D6A9-46A5-9807-EBF6C9F5B2DD}" srcOrd="0" destOrd="0" presId="urn:microsoft.com/office/officeart/2005/8/layout/hList6"/>
    <dgm:cxn modelId="{584E2F3E-994B-49B2-AD46-0E8D6E4A468B}" type="presParOf" srcId="{6F1872F4-A030-4D64-A17C-72EA1ABBD62E}" destId="{6681DF6F-8E98-430C-9A87-14BEC6C3269E}" srcOrd="1" destOrd="0" presId="urn:microsoft.com/office/officeart/2005/8/layout/hList6"/>
    <dgm:cxn modelId="{FD54A181-98DF-439C-9CA4-93CD1333DEC4}" type="presParOf" srcId="{6F1872F4-A030-4D64-A17C-72EA1ABBD62E}" destId="{DAD9059A-916A-4916-A2A8-B42491568DD3}" srcOrd="2" destOrd="0" presId="urn:microsoft.com/office/officeart/2005/8/layout/hList6"/>
    <dgm:cxn modelId="{B910F504-589D-4168-B820-FECB0EF26955}" type="presParOf" srcId="{6F1872F4-A030-4D64-A17C-72EA1ABBD62E}" destId="{39AEACD1-F8CF-4528-8379-DAA829B3790B}" srcOrd="3" destOrd="0" presId="urn:microsoft.com/office/officeart/2005/8/layout/hList6"/>
    <dgm:cxn modelId="{AEDC4C6E-DC7C-4364-8563-E748313EFA17}" type="presParOf" srcId="{6F1872F4-A030-4D64-A17C-72EA1ABBD62E}" destId="{25A33852-3C4B-4406-8856-3A4D6201948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9055CF-8DEB-4A02-949A-DE72B6AC5D3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082E8A29-955A-4C7C-A174-3E9DCD4DC89B}">
      <dgm:prSet phldrT="[Text]"/>
      <dgm:spPr/>
      <dgm:t>
        <a:bodyPr/>
        <a:lstStyle/>
        <a:p>
          <a:r>
            <a:rPr lang="en-US" dirty="0"/>
            <a:t>Breath</a:t>
          </a:r>
        </a:p>
      </dgm:t>
    </dgm:pt>
    <dgm:pt modelId="{BA7938E6-8DFA-40B7-B4C4-EACC6D85FC31}" type="parTrans" cxnId="{2986897A-7787-444F-B6C8-41F3823EF3C1}">
      <dgm:prSet/>
      <dgm:spPr/>
      <dgm:t>
        <a:bodyPr/>
        <a:lstStyle/>
        <a:p>
          <a:endParaRPr lang="en-US"/>
        </a:p>
      </dgm:t>
    </dgm:pt>
    <dgm:pt modelId="{C2176686-D23E-48EB-9D1B-1A1B46236638}" type="sibTrans" cxnId="{2986897A-7787-444F-B6C8-41F3823EF3C1}">
      <dgm:prSet/>
      <dgm:spPr/>
      <dgm:t>
        <a:bodyPr/>
        <a:lstStyle/>
        <a:p>
          <a:endParaRPr lang="en-US"/>
        </a:p>
      </dgm:t>
    </dgm:pt>
    <dgm:pt modelId="{B6E26FFC-9977-4BBC-BEC7-3D6B63754E52}">
      <dgm:prSet phldrT="[Text]"/>
      <dgm:spPr/>
      <dgm:t>
        <a:bodyPr/>
        <a:lstStyle/>
        <a:p>
          <a:r>
            <a:rPr lang="en-US" dirty="0"/>
            <a:t>Vocal folds</a:t>
          </a:r>
        </a:p>
      </dgm:t>
    </dgm:pt>
    <dgm:pt modelId="{5CEFBD89-2F4F-4B51-A98A-0F3C86494166}" type="parTrans" cxnId="{17E73148-9C08-4999-B21E-F3C5A0E3FC0C}">
      <dgm:prSet/>
      <dgm:spPr/>
      <dgm:t>
        <a:bodyPr/>
        <a:lstStyle/>
        <a:p>
          <a:endParaRPr lang="en-US"/>
        </a:p>
      </dgm:t>
    </dgm:pt>
    <dgm:pt modelId="{48634C00-2335-4923-9072-EB7482323D9C}" type="sibTrans" cxnId="{17E73148-9C08-4999-B21E-F3C5A0E3FC0C}">
      <dgm:prSet/>
      <dgm:spPr/>
      <dgm:t>
        <a:bodyPr/>
        <a:lstStyle/>
        <a:p>
          <a:endParaRPr lang="en-US"/>
        </a:p>
      </dgm:t>
    </dgm:pt>
    <dgm:pt modelId="{CBCC21F5-552F-4D39-812E-6FCD4A366F58}">
      <dgm:prSet phldrT="[Text]"/>
      <dgm:spPr/>
      <dgm:t>
        <a:bodyPr/>
        <a:lstStyle/>
        <a:p>
          <a:r>
            <a:rPr lang="en-US" dirty="0"/>
            <a:t>Breathy weak voice quality </a:t>
          </a:r>
        </a:p>
      </dgm:t>
    </dgm:pt>
    <dgm:pt modelId="{4A973A1C-85F1-4969-A536-D29940229E2C}" type="parTrans" cxnId="{3C41F2E0-4620-40B4-9857-68872B278EFB}">
      <dgm:prSet/>
      <dgm:spPr/>
      <dgm:t>
        <a:bodyPr/>
        <a:lstStyle/>
        <a:p>
          <a:endParaRPr lang="en-US"/>
        </a:p>
      </dgm:t>
    </dgm:pt>
    <dgm:pt modelId="{3640B940-6901-481F-ADF7-6B77DEEED764}" type="sibTrans" cxnId="{3C41F2E0-4620-40B4-9857-68872B278EFB}">
      <dgm:prSet/>
      <dgm:spPr/>
      <dgm:t>
        <a:bodyPr/>
        <a:lstStyle/>
        <a:p>
          <a:endParaRPr lang="en-US"/>
        </a:p>
      </dgm:t>
    </dgm:pt>
    <dgm:pt modelId="{6D0E5D9F-7263-4526-A227-51301233F549}">
      <dgm:prSet phldrT="[Text]"/>
      <dgm:spPr/>
      <dgm:t>
        <a:bodyPr/>
        <a:lstStyle/>
        <a:p>
          <a:r>
            <a:rPr lang="en-US" dirty="0"/>
            <a:t>Articulators </a:t>
          </a:r>
        </a:p>
      </dgm:t>
    </dgm:pt>
    <dgm:pt modelId="{23416D07-25F8-426C-BC65-639E6BCF4D6D}" type="parTrans" cxnId="{C8C462C6-33A3-4E8B-91FE-36DBE92F1C4A}">
      <dgm:prSet/>
      <dgm:spPr/>
      <dgm:t>
        <a:bodyPr/>
        <a:lstStyle/>
        <a:p>
          <a:endParaRPr lang="en-US"/>
        </a:p>
      </dgm:t>
    </dgm:pt>
    <dgm:pt modelId="{DE289E29-1989-4D8E-8AA6-F030105B3F13}" type="sibTrans" cxnId="{C8C462C6-33A3-4E8B-91FE-36DBE92F1C4A}">
      <dgm:prSet/>
      <dgm:spPr/>
      <dgm:t>
        <a:bodyPr/>
        <a:lstStyle/>
        <a:p>
          <a:endParaRPr lang="en-US"/>
        </a:p>
      </dgm:t>
    </dgm:pt>
    <dgm:pt modelId="{23A0DE4A-FE92-496E-B335-3433CEFB74E9}">
      <dgm:prSet phldrT="[Text]"/>
      <dgm:spPr/>
      <dgm:t>
        <a:bodyPr/>
        <a:lstStyle/>
        <a:p>
          <a:r>
            <a:rPr lang="en-US" dirty="0"/>
            <a:t> quiet voice</a:t>
          </a:r>
        </a:p>
      </dgm:t>
    </dgm:pt>
    <dgm:pt modelId="{55DF926D-029A-4E18-95C4-77A5A37CAE40}" type="sibTrans" cxnId="{67A03D8F-F327-4A9F-ABBC-1EB67EFD1ECB}">
      <dgm:prSet/>
      <dgm:spPr/>
      <dgm:t>
        <a:bodyPr/>
        <a:lstStyle/>
        <a:p>
          <a:endParaRPr lang="en-US"/>
        </a:p>
      </dgm:t>
    </dgm:pt>
    <dgm:pt modelId="{68935D38-FEDC-4CD3-8002-43CB3944BEAF}" type="parTrans" cxnId="{67A03D8F-F327-4A9F-ABBC-1EB67EFD1ECB}">
      <dgm:prSet/>
      <dgm:spPr/>
      <dgm:t>
        <a:bodyPr/>
        <a:lstStyle/>
        <a:p>
          <a:endParaRPr lang="en-US"/>
        </a:p>
      </dgm:t>
    </dgm:pt>
    <dgm:pt modelId="{F3256203-D9D1-492A-B801-68C1A32486F0}">
      <dgm:prSet phldrT="[Text]"/>
      <dgm:spPr/>
      <dgm:t>
        <a:bodyPr/>
        <a:lstStyle/>
        <a:p>
          <a:r>
            <a:rPr lang="en-US" dirty="0"/>
            <a:t>Unclear speech </a:t>
          </a:r>
        </a:p>
      </dgm:t>
    </dgm:pt>
    <dgm:pt modelId="{6C9440D0-8847-40C0-98BC-2B5EA5745C3A}" type="sibTrans" cxnId="{1B8E71B0-2D3A-4AB0-8843-CFDACEDC3198}">
      <dgm:prSet/>
      <dgm:spPr/>
      <dgm:t>
        <a:bodyPr/>
        <a:lstStyle/>
        <a:p>
          <a:endParaRPr lang="en-US"/>
        </a:p>
      </dgm:t>
    </dgm:pt>
    <dgm:pt modelId="{E9A20291-2E30-4C14-BB7D-DC095A20ECB6}" type="parTrans" cxnId="{1B8E71B0-2D3A-4AB0-8843-CFDACEDC3198}">
      <dgm:prSet/>
      <dgm:spPr/>
      <dgm:t>
        <a:bodyPr/>
        <a:lstStyle/>
        <a:p>
          <a:endParaRPr lang="en-US"/>
        </a:p>
      </dgm:t>
    </dgm:pt>
    <dgm:pt modelId="{6F1872F4-A030-4D64-A17C-72EA1ABBD62E}" type="pres">
      <dgm:prSet presAssocID="{CF9055CF-8DEB-4A02-949A-DE72B6AC5D37}" presName="Name0" presStyleCnt="0">
        <dgm:presLayoutVars>
          <dgm:dir/>
          <dgm:resizeHandles val="exact"/>
        </dgm:presLayoutVars>
      </dgm:prSet>
      <dgm:spPr/>
    </dgm:pt>
    <dgm:pt modelId="{98302F07-D6A9-46A5-9807-EBF6C9F5B2DD}" type="pres">
      <dgm:prSet presAssocID="{082E8A29-955A-4C7C-A174-3E9DCD4DC89B}" presName="node" presStyleLbl="node1" presStyleIdx="0" presStyleCnt="3" custLinFactNeighborX="-236" custLinFactNeighborY="614">
        <dgm:presLayoutVars>
          <dgm:bulletEnabled val="1"/>
        </dgm:presLayoutVars>
      </dgm:prSet>
      <dgm:spPr/>
    </dgm:pt>
    <dgm:pt modelId="{6681DF6F-8E98-430C-9A87-14BEC6C3269E}" type="pres">
      <dgm:prSet presAssocID="{C2176686-D23E-48EB-9D1B-1A1B46236638}" presName="sibTrans" presStyleCnt="0"/>
      <dgm:spPr/>
    </dgm:pt>
    <dgm:pt modelId="{DAD9059A-916A-4916-A2A8-B42491568DD3}" type="pres">
      <dgm:prSet presAssocID="{B6E26FFC-9977-4BBC-BEC7-3D6B63754E52}" presName="node" presStyleLbl="node1" presStyleIdx="1" presStyleCnt="3" custLinFactNeighborX="28" custLinFactNeighborY="1843">
        <dgm:presLayoutVars>
          <dgm:bulletEnabled val="1"/>
        </dgm:presLayoutVars>
      </dgm:prSet>
      <dgm:spPr/>
    </dgm:pt>
    <dgm:pt modelId="{39AEACD1-F8CF-4528-8379-DAA829B3790B}" type="pres">
      <dgm:prSet presAssocID="{48634C00-2335-4923-9072-EB7482323D9C}" presName="sibTrans" presStyleCnt="0"/>
      <dgm:spPr/>
    </dgm:pt>
    <dgm:pt modelId="{25A33852-3C4B-4406-8856-3A4D6201948C}" type="pres">
      <dgm:prSet presAssocID="{6D0E5D9F-7263-4526-A227-51301233F549}" presName="node" presStyleLbl="node1" presStyleIdx="2" presStyleCnt="3">
        <dgm:presLayoutVars>
          <dgm:bulletEnabled val="1"/>
        </dgm:presLayoutVars>
      </dgm:prSet>
      <dgm:spPr/>
    </dgm:pt>
  </dgm:ptLst>
  <dgm:cxnLst>
    <dgm:cxn modelId="{0676BA07-1135-49D0-993A-27A9F99FC0CD}" type="presOf" srcId="{B6E26FFC-9977-4BBC-BEC7-3D6B63754E52}" destId="{DAD9059A-916A-4916-A2A8-B42491568DD3}" srcOrd="0" destOrd="0" presId="urn:microsoft.com/office/officeart/2005/8/layout/hList6"/>
    <dgm:cxn modelId="{5351B217-259B-4E6A-85F5-2E408BEB0764}" type="presOf" srcId="{082E8A29-955A-4C7C-A174-3E9DCD4DC89B}" destId="{98302F07-D6A9-46A5-9807-EBF6C9F5B2DD}" srcOrd="0" destOrd="0" presId="urn:microsoft.com/office/officeart/2005/8/layout/hList6"/>
    <dgm:cxn modelId="{77BD0D2D-7C4E-49B3-9A72-0FD33F32D294}" type="presOf" srcId="{6D0E5D9F-7263-4526-A227-51301233F549}" destId="{25A33852-3C4B-4406-8856-3A4D6201948C}" srcOrd="0" destOrd="0" presId="urn:microsoft.com/office/officeart/2005/8/layout/hList6"/>
    <dgm:cxn modelId="{17E73148-9C08-4999-B21E-F3C5A0E3FC0C}" srcId="{CF9055CF-8DEB-4A02-949A-DE72B6AC5D37}" destId="{B6E26FFC-9977-4BBC-BEC7-3D6B63754E52}" srcOrd="1" destOrd="0" parTransId="{5CEFBD89-2F4F-4B51-A98A-0F3C86494166}" sibTransId="{48634C00-2335-4923-9072-EB7482323D9C}"/>
    <dgm:cxn modelId="{F4F3BD4C-7DE7-449F-8ECF-B43B2B86F2EB}" type="presOf" srcId="{CBCC21F5-552F-4D39-812E-6FCD4A366F58}" destId="{DAD9059A-916A-4916-A2A8-B42491568DD3}" srcOrd="0" destOrd="1" presId="urn:microsoft.com/office/officeart/2005/8/layout/hList6"/>
    <dgm:cxn modelId="{2986897A-7787-444F-B6C8-41F3823EF3C1}" srcId="{CF9055CF-8DEB-4A02-949A-DE72B6AC5D37}" destId="{082E8A29-955A-4C7C-A174-3E9DCD4DC89B}" srcOrd="0" destOrd="0" parTransId="{BA7938E6-8DFA-40B7-B4C4-EACC6D85FC31}" sibTransId="{C2176686-D23E-48EB-9D1B-1A1B46236638}"/>
    <dgm:cxn modelId="{67A03D8F-F327-4A9F-ABBC-1EB67EFD1ECB}" srcId="{082E8A29-955A-4C7C-A174-3E9DCD4DC89B}" destId="{23A0DE4A-FE92-496E-B335-3433CEFB74E9}" srcOrd="0" destOrd="0" parTransId="{68935D38-FEDC-4CD3-8002-43CB3944BEAF}" sibTransId="{55DF926D-029A-4E18-95C4-77A5A37CAE40}"/>
    <dgm:cxn modelId="{1B8E71B0-2D3A-4AB0-8843-CFDACEDC3198}" srcId="{6D0E5D9F-7263-4526-A227-51301233F549}" destId="{F3256203-D9D1-492A-B801-68C1A32486F0}" srcOrd="0" destOrd="0" parTransId="{E9A20291-2E30-4C14-BB7D-DC095A20ECB6}" sibTransId="{6C9440D0-8847-40C0-98BC-2B5EA5745C3A}"/>
    <dgm:cxn modelId="{C06DA1C3-D38F-43B1-B24E-E80592CC29EC}" type="presOf" srcId="{23A0DE4A-FE92-496E-B335-3433CEFB74E9}" destId="{98302F07-D6A9-46A5-9807-EBF6C9F5B2DD}" srcOrd="0" destOrd="1" presId="urn:microsoft.com/office/officeart/2005/8/layout/hList6"/>
    <dgm:cxn modelId="{C8C462C6-33A3-4E8B-91FE-36DBE92F1C4A}" srcId="{CF9055CF-8DEB-4A02-949A-DE72B6AC5D37}" destId="{6D0E5D9F-7263-4526-A227-51301233F549}" srcOrd="2" destOrd="0" parTransId="{23416D07-25F8-426C-BC65-639E6BCF4D6D}" sibTransId="{DE289E29-1989-4D8E-8AA6-F030105B3F13}"/>
    <dgm:cxn modelId="{3C41F2E0-4620-40B4-9857-68872B278EFB}" srcId="{B6E26FFC-9977-4BBC-BEC7-3D6B63754E52}" destId="{CBCC21F5-552F-4D39-812E-6FCD4A366F58}" srcOrd="0" destOrd="0" parTransId="{4A973A1C-85F1-4969-A536-D29940229E2C}" sibTransId="{3640B940-6901-481F-ADF7-6B77DEEED764}"/>
    <dgm:cxn modelId="{24179AE2-AA7E-4702-A358-E95F80152CCA}" type="presOf" srcId="{CF9055CF-8DEB-4A02-949A-DE72B6AC5D37}" destId="{6F1872F4-A030-4D64-A17C-72EA1ABBD62E}" srcOrd="0" destOrd="0" presId="urn:microsoft.com/office/officeart/2005/8/layout/hList6"/>
    <dgm:cxn modelId="{CC1A92EB-2672-4443-858D-BCA16F76F740}" type="presOf" srcId="{F3256203-D9D1-492A-B801-68C1A32486F0}" destId="{25A33852-3C4B-4406-8856-3A4D6201948C}" srcOrd="0" destOrd="1" presId="urn:microsoft.com/office/officeart/2005/8/layout/hList6"/>
    <dgm:cxn modelId="{D4055BC1-25B1-4CD1-BF08-20C154FADF73}" type="presParOf" srcId="{6F1872F4-A030-4D64-A17C-72EA1ABBD62E}" destId="{98302F07-D6A9-46A5-9807-EBF6C9F5B2DD}" srcOrd="0" destOrd="0" presId="urn:microsoft.com/office/officeart/2005/8/layout/hList6"/>
    <dgm:cxn modelId="{584E2F3E-994B-49B2-AD46-0E8D6E4A468B}" type="presParOf" srcId="{6F1872F4-A030-4D64-A17C-72EA1ABBD62E}" destId="{6681DF6F-8E98-430C-9A87-14BEC6C3269E}" srcOrd="1" destOrd="0" presId="urn:microsoft.com/office/officeart/2005/8/layout/hList6"/>
    <dgm:cxn modelId="{FD54A181-98DF-439C-9CA4-93CD1333DEC4}" type="presParOf" srcId="{6F1872F4-A030-4D64-A17C-72EA1ABBD62E}" destId="{DAD9059A-916A-4916-A2A8-B42491568DD3}" srcOrd="2" destOrd="0" presId="urn:microsoft.com/office/officeart/2005/8/layout/hList6"/>
    <dgm:cxn modelId="{B910F504-589D-4168-B820-FECB0EF26955}" type="presParOf" srcId="{6F1872F4-A030-4D64-A17C-72EA1ABBD62E}" destId="{39AEACD1-F8CF-4528-8379-DAA829B3790B}" srcOrd="3" destOrd="0" presId="urn:microsoft.com/office/officeart/2005/8/layout/hList6"/>
    <dgm:cxn modelId="{AEDC4C6E-DC7C-4364-8563-E748313EFA17}" type="presParOf" srcId="{6F1872F4-A030-4D64-A17C-72EA1ABBD62E}" destId="{25A33852-3C4B-4406-8856-3A4D6201948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9055CF-8DEB-4A02-949A-DE72B6AC5D3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6D0E5D9F-7263-4526-A227-51301233F549}">
      <dgm:prSet phldrT="[Text]"/>
      <dgm:spPr/>
      <dgm:t>
        <a:bodyPr/>
        <a:lstStyle/>
        <a:p>
          <a:r>
            <a:rPr lang="en-US" dirty="0" err="1"/>
            <a:t>Generalisation</a:t>
          </a:r>
          <a:r>
            <a:rPr lang="en-US" dirty="0"/>
            <a:t> </a:t>
          </a:r>
        </a:p>
      </dgm:t>
    </dgm:pt>
    <dgm:pt modelId="{DE289E29-1989-4D8E-8AA6-F030105B3F13}" type="sibTrans" cxnId="{C8C462C6-33A3-4E8B-91FE-36DBE92F1C4A}">
      <dgm:prSet/>
      <dgm:spPr/>
      <dgm:t>
        <a:bodyPr/>
        <a:lstStyle/>
        <a:p>
          <a:endParaRPr lang="en-US"/>
        </a:p>
      </dgm:t>
    </dgm:pt>
    <dgm:pt modelId="{23416D07-25F8-426C-BC65-639E6BCF4D6D}" type="parTrans" cxnId="{C8C462C6-33A3-4E8B-91FE-36DBE92F1C4A}">
      <dgm:prSet/>
      <dgm:spPr/>
      <dgm:t>
        <a:bodyPr/>
        <a:lstStyle/>
        <a:p>
          <a:endParaRPr lang="en-US"/>
        </a:p>
      </dgm:t>
    </dgm:pt>
    <dgm:pt modelId="{F3256203-D9D1-492A-B801-68C1A32486F0}">
      <dgm:prSet phldrT="[Text]"/>
      <dgm:spPr/>
      <dgm:t>
        <a:bodyPr/>
        <a:lstStyle/>
        <a:p>
          <a:r>
            <a:rPr lang="en-US" dirty="0"/>
            <a:t>Improves sensory feedback helps people use their new voice in everyday situations </a:t>
          </a:r>
        </a:p>
      </dgm:t>
    </dgm:pt>
    <dgm:pt modelId="{6C9440D0-8847-40C0-98BC-2B5EA5745C3A}" type="sibTrans" cxnId="{1B8E71B0-2D3A-4AB0-8843-CFDACEDC3198}">
      <dgm:prSet/>
      <dgm:spPr/>
      <dgm:t>
        <a:bodyPr/>
        <a:lstStyle/>
        <a:p>
          <a:endParaRPr lang="en-US"/>
        </a:p>
      </dgm:t>
    </dgm:pt>
    <dgm:pt modelId="{E9A20291-2E30-4C14-BB7D-DC095A20ECB6}" type="parTrans" cxnId="{1B8E71B0-2D3A-4AB0-8843-CFDACEDC3198}">
      <dgm:prSet/>
      <dgm:spPr/>
      <dgm:t>
        <a:bodyPr/>
        <a:lstStyle/>
        <a:p>
          <a:endParaRPr lang="en-US"/>
        </a:p>
      </dgm:t>
    </dgm:pt>
    <dgm:pt modelId="{B6E26FFC-9977-4BBC-BEC7-3D6B63754E52}">
      <dgm:prSet phldrT="[Text]"/>
      <dgm:spPr/>
      <dgm:t>
        <a:bodyPr/>
        <a:lstStyle/>
        <a:p>
          <a:r>
            <a:rPr lang="en-US" dirty="0"/>
            <a:t>Intensive high effort treatment</a:t>
          </a:r>
        </a:p>
      </dgm:t>
    </dgm:pt>
    <dgm:pt modelId="{48634C00-2335-4923-9072-EB7482323D9C}" type="sibTrans" cxnId="{17E73148-9C08-4999-B21E-F3C5A0E3FC0C}">
      <dgm:prSet/>
      <dgm:spPr/>
      <dgm:t>
        <a:bodyPr/>
        <a:lstStyle/>
        <a:p>
          <a:endParaRPr lang="en-US"/>
        </a:p>
      </dgm:t>
    </dgm:pt>
    <dgm:pt modelId="{5CEFBD89-2F4F-4B51-A98A-0F3C86494166}" type="parTrans" cxnId="{17E73148-9C08-4999-B21E-F3C5A0E3FC0C}">
      <dgm:prSet/>
      <dgm:spPr/>
      <dgm:t>
        <a:bodyPr/>
        <a:lstStyle/>
        <a:p>
          <a:endParaRPr lang="en-US"/>
        </a:p>
      </dgm:t>
    </dgm:pt>
    <dgm:pt modelId="{CBCC21F5-552F-4D39-812E-6FCD4A366F58}">
      <dgm:prSet phldrT="[Text]"/>
      <dgm:spPr/>
      <dgm:t>
        <a:bodyPr/>
        <a:lstStyle/>
        <a:p>
          <a:r>
            <a:rPr lang="en-US" dirty="0"/>
            <a:t>1:1 sessions, x4 week, x4 weeks </a:t>
          </a:r>
        </a:p>
      </dgm:t>
    </dgm:pt>
    <dgm:pt modelId="{3640B940-6901-481F-ADF7-6B77DEEED764}" type="sibTrans" cxnId="{3C41F2E0-4620-40B4-9857-68872B278EFB}">
      <dgm:prSet/>
      <dgm:spPr/>
      <dgm:t>
        <a:bodyPr/>
        <a:lstStyle/>
        <a:p>
          <a:endParaRPr lang="en-US"/>
        </a:p>
      </dgm:t>
    </dgm:pt>
    <dgm:pt modelId="{4A973A1C-85F1-4969-A536-D29940229E2C}" type="parTrans" cxnId="{3C41F2E0-4620-40B4-9857-68872B278EFB}">
      <dgm:prSet/>
      <dgm:spPr/>
      <dgm:t>
        <a:bodyPr/>
        <a:lstStyle/>
        <a:p>
          <a:endParaRPr lang="en-US"/>
        </a:p>
      </dgm:t>
    </dgm:pt>
    <dgm:pt modelId="{082E8A29-955A-4C7C-A174-3E9DCD4DC89B}">
      <dgm:prSet phldrT="[Text]"/>
      <dgm:spPr/>
      <dgm:t>
        <a:bodyPr/>
        <a:lstStyle/>
        <a:p>
          <a:r>
            <a:rPr lang="en-US" dirty="0"/>
            <a:t>Improves vocal loudness</a:t>
          </a:r>
        </a:p>
      </dgm:t>
    </dgm:pt>
    <dgm:pt modelId="{C2176686-D23E-48EB-9D1B-1A1B46236638}" type="sibTrans" cxnId="{2986897A-7787-444F-B6C8-41F3823EF3C1}">
      <dgm:prSet/>
      <dgm:spPr/>
      <dgm:t>
        <a:bodyPr/>
        <a:lstStyle/>
        <a:p>
          <a:endParaRPr lang="en-US"/>
        </a:p>
      </dgm:t>
    </dgm:pt>
    <dgm:pt modelId="{BA7938E6-8DFA-40B7-B4C4-EACC6D85FC31}" type="parTrans" cxnId="{2986897A-7787-444F-B6C8-41F3823EF3C1}">
      <dgm:prSet/>
      <dgm:spPr/>
      <dgm:t>
        <a:bodyPr/>
        <a:lstStyle/>
        <a:p>
          <a:endParaRPr lang="en-US"/>
        </a:p>
      </dgm:t>
    </dgm:pt>
    <dgm:pt modelId="{23A0DE4A-FE92-496E-B335-3433CEFB74E9}">
      <dgm:prSet phldrT="[Text]"/>
      <dgm:spPr/>
      <dgm:t>
        <a:bodyPr/>
        <a:lstStyle/>
        <a:p>
          <a:r>
            <a:rPr lang="en-US" dirty="0"/>
            <a:t> neuroplasticity (brains ability to change)</a:t>
          </a:r>
        </a:p>
      </dgm:t>
    </dgm:pt>
    <dgm:pt modelId="{55DF926D-029A-4E18-95C4-77A5A37CAE40}" type="sibTrans" cxnId="{67A03D8F-F327-4A9F-ABBC-1EB67EFD1ECB}">
      <dgm:prSet/>
      <dgm:spPr/>
      <dgm:t>
        <a:bodyPr/>
        <a:lstStyle/>
        <a:p>
          <a:endParaRPr lang="en-US"/>
        </a:p>
      </dgm:t>
    </dgm:pt>
    <dgm:pt modelId="{68935D38-FEDC-4CD3-8002-43CB3944BEAF}" type="parTrans" cxnId="{67A03D8F-F327-4A9F-ABBC-1EB67EFD1ECB}">
      <dgm:prSet/>
      <dgm:spPr/>
      <dgm:t>
        <a:bodyPr/>
        <a:lstStyle/>
        <a:p>
          <a:endParaRPr lang="en-US"/>
        </a:p>
      </dgm:t>
    </dgm:pt>
    <dgm:pt modelId="{6F1872F4-A030-4D64-A17C-72EA1ABBD62E}" type="pres">
      <dgm:prSet presAssocID="{CF9055CF-8DEB-4A02-949A-DE72B6AC5D37}" presName="Name0" presStyleCnt="0">
        <dgm:presLayoutVars>
          <dgm:dir/>
          <dgm:resizeHandles val="exact"/>
        </dgm:presLayoutVars>
      </dgm:prSet>
      <dgm:spPr/>
    </dgm:pt>
    <dgm:pt modelId="{98302F07-D6A9-46A5-9807-EBF6C9F5B2DD}" type="pres">
      <dgm:prSet presAssocID="{082E8A29-955A-4C7C-A174-3E9DCD4DC89B}" presName="node" presStyleLbl="node1" presStyleIdx="0" presStyleCnt="3" custLinFactNeighborX="-236" custLinFactNeighborY="614">
        <dgm:presLayoutVars>
          <dgm:bulletEnabled val="1"/>
        </dgm:presLayoutVars>
      </dgm:prSet>
      <dgm:spPr/>
    </dgm:pt>
    <dgm:pt modelId="{6681DF6F-8E98-430C-9A87-14BEC6C3269E}" type="pres">
      <dgm:prSet presAssocID="{C2176686-D23E-48EB-9D1B-1A1B46236638}" presName="sibTrans" presStyleCnt="0"/>
      <dgm:spPr/>
    </dgm:pt>
    <dgm:pt modelId="{DAD9059A-916A-4916-A2A8-B42491568DD3}" type="pres">
      <dgm:prSet presAssocID="{B6E26FFC-9977-4BBC-BEC7-3D6B63754E52}" presName="node" presStyleLbl="node1" presStyleIdx="1" presStyleCnt="3" custLinFactNeighborX="28" custLinFactNeighborY="1843">
        <dgm:presLayoutVars>
          <dgm:bulletEnabled val="1"/>
        </dgm:presLayoutVars>
      </dgm:prSet>
      <dgm:spPr/>
    </dgm:pt>
    <dgm:pt modelId="{39AEACD1-F8CF-4528-8379-DAA829B3790B}" type="pres">
      <dgm:prSet presAssocID="{48634C00-2335-4923-9072-EB7482323D9C}" presName="sibTrans" presStyleCnt="0"/>
      <dgm:spPr/>
    </dgm:pt>
    <dgm:pt modelId="{25A33852-3C4B-4406-8856-3A4D6201948C}" type="pres">
      <dgm:prSet presAssocID="{6D0E5D9F-7263-4526-A227-51301233F549}" presName="node" presStyleLbl="node1" presStyleIdx="2" presStyleCnt="3">
        <dgm:presLayoutVars>
          <dgm:bulletEnabled val="1"/>
        </dgm:presLayoutVars>
      </dgm:prSet>
      <dgm:spPr/>
    </dgm:pt>
  </dgm:ptLst>
  <dgm:cxnLst>
    <dgm:cxn modelId="{0676BA07-1135-49D0-993A-27A9F99FC0CD}" type="presOf" srcId="{B6E26FFC-9977-4BBC-BEC7-3D6B63754E52}" destId="{DAD9059A-916A-4916-A2A8-B42491568DD3}" srcOrd="0" destOrd="0" presId="urn:microsoft.com/office/officeart/2005/8/layout/hList6"/>
    <dgm:cxn modelId="{5351B217-259B-4E6A-85F5-2E408BEB0764}" type="presOf" srcId="{082E8A29-955A-4C7C-A174-3E9DCD4DC89B}" destId="{98302F07-D6A9-46A5-9807-EBF6C9F5B2DD}" srcOrd="0" destOrd="0" presId="urn:microsoft.com/office/officeart/2005/8/layout/hList6"/>
    <dgm:cxn modelId="{77BD0D2D-7C4E-49B3-9A72-0FD33F32D294}" type="presOf" srcId="{6D0E5D9F-7263-4526-A227-51301233F549}" destId="{25A33852-3C4B-4406-8856-3A4D6201948C}" srcOrd="0" destOrd="0" presId="urn:microsoft.com/office/officeart/2005/8/layout/hList6"/>
    <dgm:cxn modelId="{17E73148-9C08-4999-B21E-F3C5A0E3FC0C}" srcId="{CF9055CF-8DEB-4A02-949A-DE72B6AC5D37}" destId="{B6E26FFC-9977-4BBC-BEC7-3D6B63754E52}" srcOrd="1" destOrd="0" parTransId="{5CEFBD89-2F4F-4B51-A98A-0F3C86494166}" sibTransId="{48634C00-2335-4923-9072-EB7482323D9C}"/>
    <dgm:cxn modelId="{F4F3BD4C-7DE7-449F-8ECF-B43B2B86F2EB}" type="presOf" srcId="{CBCC21F5-552F-4D39-812E-6FCD4A366F58}" destId="{DAD9059A-916A-4916-A2A8-B42491568DD3}" srcOrd="0" destOrd="1" presId="urn:microsoft.com/office/officeart/2005/8/layout/hList6"/>
    <dgm:cxn modelId="{2986897A-7787-444F-B6C8-41F3823EF3C1}" srcId="{CF9055CF-8DEB-4A02-949A-DE72B6AC5D37}" destId="{082E8A29-955A-4C7C-A174-3E9DCD4DC89B}" srcOrd="0" destOrd="0" parTransId="{BA7938E6-8DFA-40B7-B4C4-EACC6D85FC31}" sibTransId="{C2176686-D23E-48EB-9D1B-1A1B46236638}"/>
    <dgm:cxn modelId="{67A03D8F-F327-4A9F-ABBC-1EB67EFD1ECB}" srcId="{082E8A29-955A-4C7C-A174-3E9DCD4DC89B}" destId="{23A0DE4A-FE92-496E-B335-3433CEFB74E9}" srcOrd="0" destOrd="0" parTransId="{68935D38-FEDC-4CD3-8002-43CB3944BEAF}" sibTransId="{55DF926D-029A-4E18-95C4-77A5A37CAE40}"/>
    <dgm:cxn modelId="{1B8E71B0-2D3A-4AB0-8843-CFDACEDC3198}" srcId="{6D0E5D9F-7263-4526-A227-51301233F549}" destId="{F3256203-D9D1-492A-B801-68C1A32486F0}" srcOrd="0" destOrd="0" parTransId="{E9A20291-2E30-4C14-BB7D-DC095A20ECB6}" sibTransId="{6C9440D0-8847-40C0-98BC-2B5EA5745C3A}"/>
    <dgm:cxn modelId="{C06DA1C3-D38F-43B1-B24E-E80592CC29EC}" type="presOf" srcId="{23A0DE4A-FE92-496E-B335-3433CEFB74E9}" destId="{98302F07-D6A9-46A5-9807-EBF6C9F5B2DD}" srcOrd="0" destOrd="1" presId="urn:microsoft.com/office/officeart/2005/8/layout/hList6"/>
    <dgm:cxn modelId="{C8C462C6-33A3-4E8B-91FE-36DBE92F1C4A}" srcId="{CF9055CF-8DEB-4A02-949A-DE72B6AC5D37}" destId="{6D0E5D9F-7263-4526-A227-51301233F549}" srcOrd="2" destOrd="0" parTransId="{23416D07-25F8-426C-BC65-639E6BCF4D6D}" sibTransId="{DE289E29-1989-4D8E-8AA6-F030105B3F13}"/>
    <dgm:cxn modelId="{3C41F2E0-4620-40B4-9857-68872B278EFB}" srcId="{B6E26FFC-9977-4BBC-BEC7-3D6B63754E52}" destId="{CBCC21F5-552F-4D39-812E-6FCD4A366F58}" srcOrd="0" destOrd="0" parTransId="{4A973A1C-85F1-4969-A536-D29940229E2C}" sibTransId="{3640B940-6901-481F-ADF7-6B77DEEED764}"/>
    <dgm:cxn modelId="{24179AE2-AA7E-4702-A358-E95F80152CCA}" type="presOf" srcId="{CF9055CF-8DEB-4A02-949A-DE72B6AC5D37}" destId="{6F1872F4-A030-4D64-A17C-72EA1ABBD62E}" srcOrd="0" destOrd="0" presId="urn:microsoft.com/office/officeart/2005/8/layout/hList6"/>
    <dgm:cxn modelId="{CC1A92EB-2672-4443-858D-BCA16F76F740}" type="presOf" srcId="{F3256203-D9D1-492A-B801-68C1A32486F0}" destId="{25A33852-3C4B-4406-8856-3A4D6201948C}" srcOrd="0" destOrd="1" presId="urn:microsoft.com/office/officeart/2005/8/layout/hList6"/>
    <dgm:cxn modelId="{D4055BC1-25B1-4CD1-BF08-20C154FADF73}" type="presParOf" srcId="{6F1872F4-A030-4D64-A17C-72EA1ABBD62E}" destId="{98302F07-D6A9-46A5-9807-EBF6C9F5B2DD}" srcOrd="0" destOrd="0" presId="urn:microsoft.com/office/officeart/2005/8/layout/hList6"/>
    <dgm:cxn modelId="{584E2F3E-994B-49B2-AD46-0E8D6E4A468B}" type="presParOf" srcId="{6F1872F4-A030-4D64-A17C-72EA1ABBD62E}" destId="{6681DF6F-8E98-430C-9A87-14BEC6C3269E}" srcOrd="1" destOrd="0" presId="urn:microsoft.com/office/officeart/2005/8/layout/hList6"/>
    <dgm:cxn modelId="{FD54A181-98DF-439C-9CA4-93CD1333DEC4}" type="presParOf" srcId="{6F1872F4-A030-4D64-A17C-72EA1ABBD62E}" destId="{DAD9059A-916A-4916-A2A8-B42491568DD3}" srcOrd="2" destOrd="0" presId="urn:microsoft.com/office/officeart/2005/8/layout/hList6"/>
    <dgm:cxn modelId="{B910F504-589D-4168-B820-FECB0EF26955}" type="presParOf" srcId="{6F1872F4-A030-4D64-A17C-72EA1ABBD62E}" destId="{39AEACD1-F8CF-4528-8379-DAA829B3790B}" srcOrd="3" destOrd="0" presId="urn:microsoft.com/office/officeart/2005/8/layout/hList6"/>
    <dgm:cxn modelId="{AEDC4C6E-DC7C-4364-8563-E748313EFA17}" type="presParOf" srcId="{6F1872F4-A030-4D64-A17C-72EA1ABBD62E}" destId="{25A33852-3C4B-4406-8856-3A4D6201948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BB30F1-58B7-5243-B73D-00D3D795E512}" type="doc">
      <dgm:prSet loTypeId="urn:microsoft.com/office/officeart/2005/8/layout/hProcess3" loCatId="" qsTypeId="urn:microsoft.com/office/officeart/2005/8/quickstyle/simple1" qsCatId="simple" csTypeId="urn:microsoft.com/office/officeart/2005/8/colors/accent1_2" csCatId="accent1" phldr="1"/>
      <dgm:spPr/>
    </dgm:pt>
    <dgm:pt modelId="{7D471BB6-0422-994D-9B29-A6482464AC10}">
      <dgm:prSet phldrT="[Text]"/>
      <dgm:spPr/>
      <dgm:t>
        <a:bodyPr/>
        <a:lstStyle/>
        <a:p>
          <a:r>
            <a:rPr lang="en-GB" dirty="0"/>
            <a:t>X4 week</a:t>
          </a:r>
        </a:p>
      </dgm:t>
    </dgm:pt>
    <dgm:pt modelId="{0B85C814-3D1D-9D41-B8BD-23447167F2BD}" type="parTrans" cxnId="{019F4D6C-494E-404C-BB3B-0B6C8CCCB52F}">
      <dgm:prSet/>
      <dgm:spPr/>
      <dgm:t>
        <a:bodyPr/>
        <a:lstStyle/>
        <a:p>
          <a:endParaRPr lang="en-GB"/>
        </a:p>
      </dgm:t>
    </dgm:pt>
    <dgm:pt modelId="{70ECD4BC-6F48-6C4E-82F2-8E1667E7FC57}" type="sibTrans" cxnId="{019F4D6C-494E-404C-BB3B-0B6C8CCCB52F}">
      <dgm:prSet/>
      <dgm:spPr/>
      <dgm:t>
        <a:bodyPr/>
        <a:lstStyle/>
        <a:p>
          <a:endParaRPr lang="en-GB"/>
        </a:p>
      </dgm:t>
    </dgm:pt>
    <dgm:pt modelId="{0D873480-F457-7D4F-B7D4-DA885045E795}">
      <dgm:prSet phldrT="[Text]"/>
      <dgm:spPr/>
      <dgm:t>
        <a:bodyPr/>
        <a:lstStyle/>
        <a:p>
          <a:r>
            <a:rPr lang="en-GB" dirty="0"/>
            <a:t>X4 weeks</a:t>
          </a:r>
        </a:p>
      </dgm:t>
    </dgm:pt>
    <dgm:pt modelId="{C3DF26FC-72B1-514A-92D9-3355B48B10AF}" type="parTrans" cxnId="{CB9020D8-BAE8-E74F-AE41-260302C128FD}">
      <dgm:prSet/>
      <dgm:spPr/>
      <dgm:t>
        <a:bodyPr/>
        <a:lstStyle/>
        <a:p>
          <a:endParaRPr lang="en-GB"/>
        </a:p>
      </dgm:t>
    </dgm:pt>
    <dgm:pt modelId="{26BA0A83-970E-C341-8F28-47FABB9B0D87}" type="sibTrans" cxnId="{CB9020D8-BAE8-E74F-AE41-260302C128FD}">
      <dgm:prSet/>
      <dgm:spPr/>
      <dgm:t>
        <a:bodyPr/>
        <a:lstStyle/>
        <a:p>
          <a:endParaRPr lang="en-GB"/>
        </a:p>
      </dgm:t>
    </dgm:pt>
    <dgm:pt modelId="{527C30E5-604B-404A-81C1-79F9C2B571B1}">
      <dgm:prSet phldrT="[Text]"/>
      <dgm:spPr/>
      <dgm:t>
        <a:bodyPr/>
        <a:lstStyle/>
        <a:p>
          <a:r>
            <a:rPr lang="en-GB" dirty="0"/>
            <a:t>homework</a:t>
          </a:r>
        </a:p>
      </dgm:t>
    </dgm:pt>
    <dgm:pt modelId="{8942D798-8331-4B4A-954B-4799582D2BED}" type="parTrans" cxnId="{99F37B8B-98EC-344E-AADF-7DFE09CDCFE7}">
      <dgm:prSet/>
      <dgm:spPr/>
      <dgm:t>
        <a:bodyPr/>
        <a:lstStyle/>
        <a:p>
          <a:endParaRPr lang="en-GB"/>
        </a:p>
      </dgm:t>
    </dgm:pt>
    <dgm:pt modelId="{B8FFD176-715F-F54E-8E67-9CF6EE71DECB}" type="sibTrans" cxnId="{99F37B8B-98EC-344E-AADF-7DFE09CDCFE7}">
      <dgm:prSet/>
      <dgm:spPr/>
      <dgm:t>
        <a:bodyPr/>
        <a:lstStyle/>
        <a:p>
          <a:endParaRPr lang="en-GB"/>
        </a:p>
      </dgm:t>
    </dgm:pt>
    <dgm:pt modelId="{89EF2148-3C9C-FC47-8BC8-D815A7E76F33}" type="pres">
      <dgm:prSet presAssocID="{A5BB30F1-58B7-5243-B73D-00D3D795E512}" presName="Name0" presStyleCnt="0">
        <dgm:presLayoutVars>
          <dgm:dir/>
          <dgm:animLvl val="lvl"/>
          <dgm:resizeHandles val="exact"/>
        </dgm:presLayoutVars>
      </dgm:prSet>
      <dgm:spPr/>
    </dgm:pt>
    <dgm:pt modelId="{CA88D7B8-4B22-FE4F-92F0-19C42EB696C8}" type="pres">
      <dgm:prSet presAssocID="{A5BB30F1-58B7-5243-B73D-00D3D795E512}" presName="dummy" presStyleCnt="0"/>
      <dgm:spPr/>
    </dgm:pt>
    <dgm:pt modelId="{C47E6B7D-B833-3246-AB7A-11C141300151}" type="pres">
      <dgm:prSet presAssocID="{A5BB30F1-58B7-5243-B73D-00D3D795E512}" presName="linH" presStyleCnt="0"/>
      <dgm:spPr/>
    </dgm:pt>
    <dgm:pt modelId="{0C55BCF8-57B9-8642-9210-D5D0E51D8FA0}" type="pres">
      <dgm:prSet presAssocID="{A5BB30F1-58B7-5243-B73D-00D3D795E512}" presName="padding1" presStyleCnt="0"/>
      <dgm:spPr/>
    </dgm:pt>
    <dgm:pt modelId="{5AEAA30F-693A-E74E-BFA8-7807585556B8}" type="pres">
      <dgm:prSet presAssocID="{7D471BB6-0422-994D-9B29-A6482464AC10}" presName="linV" presStyleCnt="0"/>
      <dgm:spPr/>
    </dgm:pt>
    <dgm:pt modelId="{B23080FF-3202-AE4E-90A3-3CD56536ADCA}" type="pres">
      <dgm:prSet presAssocID="{7D471BB6-0422-994D-9B29-A6482464AC10}" presName="spVertical1" presStyleCnt="0"/>
      <dgm:spPr/>
    </dgm:pt>
    <dgm:pt modelId="{56C174F2-34A2-F14D-8029-29A24F96F37D}" type="pres">
      <dgm:prSet presAssocID="{7D471BB6-0422-994D-9B29-A6482464AC10}" presName="parTx" presStyleLbl="revTx" presStyleIdx="0" presStyleCnt="3">
        <dgm:presLayoutVars>
          <dgm:chMax val="0"/>
          <dgm:chPref val="0"/>
          <dgm:bulletEnabled val="1"/>
        </dgm:presLayoutVars>
      </dgm:prSet>
      <dgm:spPr/>
    </dgm:pt>
    <dgm:pt modelId="{D5F571FF-5EB5-F643-B52B-F1C3EE44A8C6}" type="pres">
      <dgm:prSet presAssocID="{7D471BB6-0422-994D-9B29-A6482464AC10}" presName="spVertical2" presStyleCnt="0"/>
      <dgm:spPr/>
    </dgm:pt>
    <dgm:pt modelId="{98FDE469-9A26-3240-A205-263361039A18}" type="pres">
      <dgm:prSet presAssocID="{7D471BB6-0422-994D-9B29-A6482464AC10}" presName="spVertical3" presStyleCnt="0"/>
      <dgm:spPr/>
    </dgm:pt>
    <dgm:pt modelId="{D1982162-E861-964E-B7B3-31A6691A1A4C}" type="pres">
      <dgm:prSet presAssocID="{70ECD4BC-6F48-6C4E-82F2-8E1667E7FC57}" presName="space" presStyleCnt="0"/>
      <dgm:spPr/>
    </dgm:pt>
    <dgm:pt modelId="{6582D022-FFA9-5A47-9825-98C05BC8D179}" type="pres">
      <dgm:prSet presAssocID="{0D873480-F457-7D4F-B7D4-DA885045E795}" presName="linV" presStyleCnt="0"/>
      <dgm:spPr/>
    </dgm:pt>
    <dgm:pt modelId="{B988E0E4-97A9-294C-AB8D-764A5CAAB6E6}" type="pres">
      <dgm:prSet presAssocID="{0D873480-F457-7D4F-B7D4-DA885045E795}" presName="spVertical1" presStyleCnt="0"/>
      <dgm:spPr/>
    </dgm:pt>
    <dgm:pt modelId="{35978AB6-44A1-AC47-8B7C-5F5EFB427F9A}" type="pres">
      <dgm:prSet presAssocID="{0D873480-F457-7D4F-B7D4-DA885045E795}" presName="parTx" presStyleLbl="revTx" presStyleIdx="1" presStyleCnt="3">
        <dgm:presLayoutVars>
          <dgm:chMax val="0"/>
          <dgm:chPref val="0"/>
          <dgm:bulletEnabled val="1"/>
        </dgm:presLayoutVars>
      </dgm:prSet>
      <dgm:spPr/>
    </dgm:pt>
    <dgm:pt modelId="{5F266604-934C-1640-8642-64329233B97C}" type="pres">
      <dgm:prSet presAssocID="{0D873480-F457-7D4F-B7D4-DA885045E795}" presName="spVertical2" presStyleCnt="0"/>
      <dgm:spPr/>
    </dgm:pt>
    <dgm:pt modelId="{C94D478E-0608-F946-AF87-8D17597F8DED}" type="pres">
      <dgm:prSet presAssocID="{0D873480-F457-7D4F-B7D4-DA885045E795}" presName="spVertical3" presStyleCnt="0"/>
      <dgm:spPr/>
    </dgm:pt>
    <dgm:pt modelId="{77C48F12-F3F1-1043-952D-CCCE15E8327A}" type="pres">
      <dgm:prSet presAssocID="{26BA0A83-970E-C341-8F28-47FABB9B0D87}" presName="space" presStyleCnt="0"/>
      <dgm:spPr/>
    </dgm:pt>
    <dgm:pt modelId="{3E17B902-700D-9044-B961-7E380C48E9A6}" type="pres">
      <dgm:prSet presAssocID="{527C30E5-604B-404A-81C1-79F9C2B571B1}" presName="linV" presStyleCnt="0"/>
      <dgm:spPr/>
    </dgm:pt>
    <dgm:pt modelId="{7D7D629D-2264-FF41-8D9D-F95CDE2D0050}" type="pres">
      <dgm:prSet presAssocID="{527C30E5-604B-404A-81C1-79F9C2B571B1}" presName="spVertical1" presStyleCnt="0"/>
      <dgm:spPr/>
    </dgm:pt>
    <dgm:pt modelId="{2ACD500D-6D7D-4049-BF02-6292A6DE8B7A}" type="pres">
      <dgm:prSet presAssocID="{527C30E5-604B-404A-81C1-79F9C2B571B1}" presName="parTx" presStyleLbl="revTx" presStyleIdx="2" presStyleCnt="3">
        <dgm:presLayoutVars>
          <dgm:chMax val="0"/>
          <dgm:chPref val="0"/>
          <dgm:bulletEnabled val="1"/>
        </dgm:presLayoutVars>
      </dgm:prSet>
      <dgm:spPr/>
    </dgm:pt>
    <dgm:pt modelId="{43135357-A755-AE41-91E8-E64990685B8F}" type="pres">
      <dgm:prSet presAssocID="{527C30E5-604B-404A-81C1-79F9C2B571B1}" presName="spVertical2" presStyleCnt="0"/>
      <dgm:spPr/>
    </dgm:pt>
    <dgm:pt modelId="{AD489F6C-85B8-544D-83D1-397D492B6EC8}" type="pres">
      <dgm:prSet presAssocID="{527C30E5-604B-404A-81C1-79F9C2B571B1}" presName="spVertical3" presStyleCnt="0"/>
      <dgm:spPr/>
    </dgm:pt>
    <dgm:pt modelId="{A703105E-FD11-E546-A771-CDB47048C19B}" type="pres">
      <dgm:prSet presAssocID="{A5BB30F1-58B7-5243-B73D-00D3D795E512}" presName="padding2" presStyleCnt="0"/>
      <dgm:spPr/>
    </dgm:pt>
    <dgm:pt modelId="{23F101D9-2895-F646-87F5-75B8F332E46A}" type="pres">
      <dgm:prSet presAssocID="{A5BB30F1-58B7-5243-B73D-00D3D795E512}" presName="negArrow" presStyleCnt="0"/>
      <dgm:spPr/>
    </dgm:pt>
    <dgm:pt modelId="{11C1D572-D0A2-8549-8D1C-37F7D74775A1}" type="pres">
      <dgm:prSet presAssocID="{A5BB30F1-58B7-5243-B73D-00D3D795E512}" presName="backgroundArrow" presStyleLbl="node1" presStyleIdx="0" presStyleCnt="1"/>
      <dgm:spPr/>
    </dgm:pt>
  </dgm:ptLst>
  <dgm:cxnLst>
    <dgm:cxn modelId="{56370550-636C-E44F-92E5-7F223513D7FD}" type="presOf" srcId="{A5BB30F1-58B7-5243-B73D-00D3D795E512}" destId="{89EF2148-3C9C-FC47-8BC8-D815A7E76F33}" srcOrd="0" destOrd="0" presId="urn:microsoft.com/office/officeart/2005/8/layout/hProcess3"/>
    <dgm:cxn modelId="{019F4D6C-494E-404C-BB3B-0B6C8CCCB52F}" srcId="{A5BB30F1-58B7-5243-B73D-00D3D795E512}" destId="{7D471BB6-0422-994D-9B29-A6482464AC10}" srcOrd="0" destOrd="0" parTransId="{0B85C814-3D1D-9D41-B8BD-23447167F2BD}" sibTransId="{70ECD4BC-6F48-6C4E-82F2-8E1667E7FC57}"/>
    <dgm:cxn modelId="{99F37B8B-98EC-344E-AADF-7DFE09CDCFE7}" srcId="{A5BB30F1-58B7-5243-B73D-00D3D795E512}" destId="{527C30E5-604B-404A-81C1-79F9C2B571B1}" srcOrd="2" destOrd="0" parTransId="{8942D798-8331-4B4A-954B-4799582D2BED}" sibTransId="{B8FFD176-715F-F54E-8E67-9CF6EE71DECB}"/>
    <dgm:cxn modelId="{035BE898-1F8D-0247-91FB-8E5920A61442}" type="presOf" srcId="{7D471BB6-0422-994D-9B29-A6482464AC10}" destId="{56C174F2-34A2-F14D-8029-29A24F96F37D}" srcOrd="0" destOrd="0" presId="urn:microsoft.com/office/officeart/2005/8/layout/hProcess3"/>
    <dgm:cxn modelId="{13DE16B8-0E5E-2B42-A6D2-6B0905538434}" type="presOf" srcId="{527C30E5-604B-404A-81C1-79F9C2B571B1}" destId="{2ACD500D-6D7D-4049-BF02-6292A6DE8B7A}" srcOrd="0" destOrd="0" presId="urn:microsoft.com/office/officeart/2005/8/layout/hProcess3"/>
    <dgm:cxn modelId="{19DCD1D1-CDCD-CA43-8F63-39903851FE17}" type="presOf" srcId="{0D873480-F457-7D4F-B7D4-DA885045E795}" destId="{35978AB6-44A1-AC47-8B7C-5F5EFB427F9A}" srcOrd="0" destOrd="0" presId="urn:microsoft.com/office/officeart/2005/8/layout/hProcess3"/>
    <dgm:cxn modelId="{CB9020D8-BAE8-E74F-AE41-260302C128FD}" srcId="{A5BB30F1-58B7-5243-B73D-00D3D795E512}" destId="{0D873480-F457-7D4F-B7D4-DA885045E795}" srcOrd="1" destOrd="0" parTransId="{C3DF26FC-72B1-514A-92D9-3355B48B10AF}" sibTransId="{26BA0A83-970E-C341-8F28-47FABB9B0D87}"/>
    <dgm:cxn modelId="{C86605CA-ADE7-6248-A69D-4FD5CF1E0ACF}" type="presParOf" srcId="{89EF2148-3C9C-FC47-8BC8-D815A7E76F33}" destId="{CA88D7B8-4B22-FE4F-92F0-19C42EB696C8}" srcOrd="0" destOrd="0" presId="urn:microsoft.com/office/officeart/2005/8/layout/hProcess3"/>
    <dgm:cxn modelId="{A65D332E-CF31-7947-9197-01270EAAFE5D}" type="presParOf" srcId="{89EF2148-3C9C-FC47-8BC8-D815A7E76F33}" destId="{C47E6B7D-B833-3246-AB7A-11C141300151}" srcOrd="1" destOrd="0" presId="urn:microsoft.com/office/officeart/2005/8/layout/hProcess3"/>
    <dgm:cxn modelId="{585D1CA0-8C3C-614E-87AD-0BFE5D04DB66}" type="presParOf" srcId="{C47E6B7D-B833-3246-AB7A-11C141300151}" destId="{0C55BCF8-57B9-8642-9210-D5D0E51D8FA0}" srcOrd="0" destOrd="0" presId="urn:microsoft.com/office/officeart/2005/8/layout/hProcess3"/>
    <dgm:cxn modelId="{2F5EF560-57D9-0449-8FEF-6C08468613FB}" type="presParOf" srcId="{C47E6B7D-B833-3246-AB7A-11C141300151}" destId="{5AEAA30F-693A-E74E-BFA8-7807585556B8}" srcOrd="1" destOrd="0" presId="urn:microsoft.com/office/officeart/2005/8/layout/hProcess3"/>
    <dgm:cxn modelId="{69D3B7B4-C957-0243-B57E-7E1F43E299CA}" type="presParOf" srcId="{5AEAA30F-693A-E74E-BFA8-7807585556B8}" destId="{B23080FF-3202-AE4E-90A3-3CD56536ADCA}" srcOrd="0" destOrd="0" presId="urn:microsoft.com/office/officeart/2005/8/layout/hProcess3"/>
    <dgm:cxn modelId="{8C3DB01E-F1E8-5B45-808E-60E71BAF8C64}" type="presParOf" srcId="{5AEAA30F-693A-E74E-BFA8-7807585556B8}" destId="{56C174F2-34A2-F14D-8029-29A24F96F37D}" srcOrd="1" destOrd="0" presId="urn:microsoft.com/office/officeart/2005/8/layout/hProcess3"/>
    <dgm:cxn modelId="{546A2EEC-112B-B249-A324-8C0B4FCA3BC9}" type="presParOf" srcId="{5AEAA30F-693A-E74E-BFA8-7807585556B8}" destId="{D5F571FF-5EB5-F643-B52B-F1C3EE44A8C6}" srcOrd="2" destOrd="0" presId="urn:microsoft.com/office/officeart/2005/8/layout/hProcess3"/>
    <dgm:cxn modelId="{73CC767B-6680-EC46-9375-A7A762D45FB0}" type="presParOf" srcId="{5AEAA30F-693A-E74E-BFA8-7807585556B8}" destId="{98FDE469-9A26-3240-A205-263361039A18}" srcOrd="3" destOrd="0" presId="urn:microsoft.com/office/officeart/2005/8/layout/hProcess3"/>
    <dgm:cxn modelId="{2C51F069-D4B9-B34F-8E13-B74A9BF7DFAE}" type="presParOf" srcId="{C47E6B7D-B833-3246-AB7A-11C141300151}" destId="{D1982162-E861-964E-B7B3-31A6691A1A4C}" srcOrd="2" destOrd="0" presId="urn:microsoft.com/office/officeart/2005/8/layout/hProcess3"/>
    <dgm:cxn modelId="{117950D2-48AB-3B44-BD9E-2200A7A62A61}" type="presParOf" srcId="{C47E6B7D-B833-3246-AB7A-11C141300151}" destId="{6582D022-FFA9-5A47-9825-98C05BC8D179}" srcOrd="3" destOrd="0" presId="urn:microsoft.com/office/officeart/2005/8/layout/hProcess3"/>
    <dgm:cxn modelId="{79700FC4-D8CB-CC47-8EF4-173E1EFE7DCD}" type="presParOf" srcId="{6582D022-FFA9-5A47-9825-98C05BC8D179}" destId="{B988E0E4-97A9-294C-AB8D-764A5CAAB6E6}" srcOrd="0" destOrd="0" presId="urn:microsoft.com/office/officeart/2005/8/layout/hProcess3"/>
    <dgm:cxn modelId="{D1096DC7-ADEA-4F4D-9A65-9A9C47EF87A2}" type="presParOf" srcId="{6582D022-FFA9-5A47-9825-98C05BC8D179}" destId="{35978AB6-44A1-AC47-8B7C-5F5EFB427F9A}" srcOrd="1" destOrd="0" presId="urn:microsoft.com/office/officeart/2005/8/layout/hProcess3"/>
    <dgm:cxn modelId="{261A37C9-1766-1D48-82DC-7E2BEA3AA634}" type="presParOf" srcId="{6582D022-FFA9-5A47-9825-98C05BC8D179}" destId="{5F266604-934C-1640-8642-64329233B97C}" srcOrd="2" destOrd="0" presId="urn:microsoft.com/office/officeart/2005/8/layout/hProcess3"/>
    <dgm:cxn modelId="{A50D54CD-5C65-374A-B736-3D3BD0C215E5}" type="presParOf" srcId="{6582D022-FFA9-5A47-9825-98C05BC8D179}" destId="{C94D478E-0608-F946-AF87-8D17597F8DED}" srcOrd="3" destOrd="0" presId="urn:microsoft.com/office/officeart/2005/8/layout/hProcess3"/>
    <dgm:cxn modelId="{96488319-EEAF-C64C-A517-B74B52C634A3}" type="presParOf" srcId="{C47E6B7D-B833-3246-AB7A-11C141300151}" destId="{77C48F12-F3F1-1043-952D-CCCE15E8327A}" srcOrd="4" destOrd="0" presId="urn:microsoft.com/office/officeart/2005/8/layout/hProcess3"/>
    <dgm:cxn modelId="{60DAFF13-77F8-7548-9A25-6D2A37E1EC88}" type="presParOf" srcId="{C47E6B7D-B833-3246-AB7A-11C141300151}" destId="{3E17B902-700D-9044-B961-7E380C48E9A6}" srcOrd="5" destOrd="0" presId="urn:microsoft.com/office/officeart/2005/8/layout/hProcess3"/>
    <dgm:cxn modelId="{439C16EA-7207-A041-9153-EA7524D0D5A6}" type="presParOf" srcId="{3E17B902-700D-9044-B961-7E380C48E9A6}" destId="{7D7D629D-2264-FF41-8D9D-F95CDE2D0050}" srcOrd="0" destOrd="0" presId="urn:microsoft.com/office/officeart/2005/8/layout/hProcess3"/>
    <dgm:cxn modelId="{E279C780-EE0B-F643-8094-A44C2F0F03AC}" type="presParOf" srcId="{3E17B902-700D-9044-B961-7E380C48E9A6}" destId="{2ACD500D-6D7D-4049-BF02-6292A6DE8B7A}" srcOrd="1" destOrd="0" presId="urn:microsoft.com/office/officeart/2005/8/layout/hProcess3"/>
    <dgm:cxn modelId="{A2CBA96C-4728-C044-A8F2-34792811D530}" type="presParOf" srcId="{3E17B902-700D-9044-B961-7E380C48E9A6}" destId="{43135357-A755-AE41-91E8-E64990685B8F}" srcOrd="2" destOrd="0" presId="urn:microsoft.com/office/officeart/2005/8/layout/hProcess3"/>
    <dgm:cxn modelId="{65670ABB-6024-984E-9636-42062F0F0C80}" type="presParOf" srcId="{3E17B902-700D-9044-B961-7E380C48E9A6}" destId="{AD489F6C-85B8-544D-83D1-397D492B6EC8}" srcOrd="3" destOrd="0" presId="urn:microsoft.com/office/officeart/2005/8/layout/hProcess3"/>
    <dgm:cxn modelId="{E1BC4F1D-6CF8-6644-80C4-C5B9B52AED14}" type="presParOf" srcId="{C47E6B7D-B833-3246-AB7A-11C141300151}" destId="{A703105E-FD11-E546-A771-CDB47048C19B}" srcOrd="6" destOrd="0" presId="urn:microsoft.com/office/officeart/2005/8/layout/hProcess3"/>
    <dgm:cxn modelId="{28385A42-7B93-8B4C-B960-C0183E949C71}" type="presParOf" srcId="{C47E6B7D-B833-3246-AB7A-11C141300151}" destId="{23F101D9-2895-F646-87F5-75B8F332E46A}" srcOrd="7" destOrd="0" presId="urn:microsoft.com/office/officeart/2005/8/layout/hProcess3"/>
    <dgm:cxn modelId="{5B206348-8910-1342-A767-435EECE020F1}" type="presParOf" srcId="{C47E6B7D-B833-3246-AB7A-11C141300151}" destId="{11C1D572-D0A2-8549-8D1C-37F7D74775A1}"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9055CF-8DEB-4A02-949A-DE72B6AC5D37}" type="doc">
      <dgm:prSet loTypeId="urn:microsoft.com/office/officeart/2005/8/layout/matrix2" loCatId="" qsTypeId="urn:microsoft.com/office/officeart/2005/8/quickstyle/simple3" qsCatId="simple" csTypeId="urn:microsoft.com/office/officeart/2005/8/colors/accent1_2" csCatId="accent1" phldr="1"/>
      <dgm:spPr/>
      <dgm:t>
        <a:bodyPr/>
        <a:lstStyle/>
        <a:p>
          <a:endParaRPr lang="en-US"/>
        </a:p>
      </dgm:t>
    </dgm:pt>
    <dgm:pt modelId="{6D0E5D9F-7263-4526-A227-51301233F549}">
      <dgm:prSet phldrT="[Text]"/>
      <dgm:spPr/>
      <dgm:t>
        <a:bodyPr/>
        <a:lstStyle/>
        <a:p>
          <a:r>
            <a:rPr lang="en-US" dirty="0"/>
            <a:t>Functional phrases</a:t>
          </a:r>
        </a:p>
      </dgm:t>
    </dgm:pt>
    <dgm:pt modelId="{DE289E29-1989-4D8E-8AA6-F030105B3F13}" type="sibTrans" cxnId="{C8C462C6-33A3-4E8B-91FE-36DBE92F1C4A}">
      <dgm:prSet/>
      <dgm:spPr/>
      <dgm:t>
        <a:bodyPr/>
        <a:lstStyle/>
        <a:p>
          <a:endParaRPr lang="en-US"/>
        </a:p>
      </dgm:t>
    </dgm:pt>
    <dgm:pt modelId="{23416D07-25F8-426C-BC65-639E6BCF4D6D}" type="parTrans" cxnId="{C8C462C6-33A3-4E8B-91FE-36DBE92F1C4A}">
      <dgm:prSet/>
      <dgm:spPr/>
      <dgm:t>
        <a:bodyPr/>
        <a:lstStyle/>
        <a:p>
          <a:endParaRPr lang="en-US"/>
        </a:p>
      </dgm:t>
    </dgm:pt>
    <dgm:pt modelId="{B6E26FFC-9977-4BBC-BEC7-3D6B63754E52}">
      <dgm:prSet phldrT="[Text]"/>
      <dgm:spPr/>
      <dgm:t>
        <a:bodyPr/>
        <a:lstStyle/>
        <a:p>
          <a:r>
            <a:rPr lang="en-US" dirty="0"/>
            <a:t>High/low pitch glides </a:t>
          </a:r>
        </a:p>
      </dgm:t>
    </dgm:pt>
    <dgm:pt modelId="{48634C00-2335-4923-9072-EB7482323D9C}" type="sibTrans" cxnId="{17E73148-9C08-4999-B21E-F3C5A0E3FC0C}">
      <dgm:prSet/>
      <dgm:spPr/>
      <dgm:t>
        <a:bodyPr/>
        <a:lstStyle/>
        <a:p>
          <a:endParaRPr lang="en-US"/>
        </a:p>
      </dgm:t>
    </dgm:pt>
    <dgm:pt modelId="{5CEFBD89-2F4F-4B51-A98A-0F3C86494166}" type="parTrans" cxnId="{17E73148-9C08-4999-B21E-F3C5A0E3FC0C}">
      <dgm:prSet/>
      <dgm:spPr/>
      <dgm:t>
        <a:bodyPr/>
        <a:lstStyle/>
        <a:p>
          <a:endParaRPr lang="en-US"/>
        </a:p>
      </dgm:t>
    </dgm:pt>
    <dgm:pt modelId="{082E8A29-955A-4C7C-A174-3E9DCD4DC89B}">
      <dgm:prSet phldrT="[Text]"/>
      <dgm:spPr/>
      <dgm:t>
        <a:bodyPr/>
        <a:lstStyle/>
        <a:p>
          <a:r>
            <a:rPr lang="en-US" dirty="0"/>
            <a:t>Sustained ‘ah’</a:t>
          </a:r>
        </a:p>
      </dgm:t>
    </dgm:pt>
    <dgm:pt modelId="{C2176686-D23E-48EB-9D1B-1A1B46236638}" type="sibTrans" cxnId="{2986897A-7787-444F-B6C8-41F3823EF3C1}">
      <dgm:prSet/>
      <dgm:spPr/>
      <dgm:t>
        <a:bodyPr/>
        <a:lstStyle/>
        <a:p>
          <a:endParaRPr lang="en-US"/>
        </a:p>
      </dgm:t>
    </dgm:pt>
    <dgm:pt modelId="{BA7938E6-8DFA-40B7-B4C4-EACC6D85FC31}" type="parTrans" cxnId="{2986897A-7787-444F-B6C8-41F3823EF3C1}">
      <dgm:prSet/>
      <dgm:spPr/>
      <dgm:t>
        <a:bodyPr/>
        <a:lstStyle/>
        <a:p>
          <a:endParaRPr lang="en-US"/>
        </a:p>
      </dgm:t>
    </dgm:pt>
    <dgm:pt modelId="{EE7C04DC-62E2-534B-A2E1-3C8E516CA208}">
      <dgm:prSet phldrT="[Text]"/>
      <dgm:spPr/>
      <dgm:t>
        <a:bodyPr/>
        <a:lstStyle/>
        <a:p>
          <a:r>
            <a:rPr lang="en-US" dirty="0"/>
            <a:t>Read aloud/conversation</a:t>
          </a:r>
        </a:p>
      </dgm:t>
    </dgm:pt>
    <dgm:pt modelId="{FB2DF0E7-B0D2-8A49-9F03-9EE8DDD41600}" type="parTrans" cxnId="{CE9C3F20-EBF8-6945-A850-2DD25E2AEF79}">
      <dgm:prSet/>
      <dgm:spPr/>
      <dgm:t>
        <a:bodyPr/>
        <a:lstStyle/>
        <a:p>
          <a:endParaRPr lang="en-GB"/>
        </a:p>
      </dgm:t>
    </dgm:pt>
    <dgm:pt modelId="{9BB63408-7DA2-E443-A4F9-9DAD81569E0F}" type="sibTrans" cxnId="{CE9C3F20-EBF8-6945-A850-2DD25E2AEF79}">
      <dgm:prSet/>
      <dgm:spPr/>
      <dgm:t>
        <a:bodyPr/>
        <a:lstStyle/>
        <a:p>
          <a:endParaRPr lang="en-GB"/>
        </a:p>
      </dgm:t>
    </dgm:pt>
    <dgm:pt modelId="{632210AB-B190-D741-B534-CCD5ACABE8B3}">
      <dgm:prSet phldrT="[Text]"/>
      <dgm:spPr/>
      <dgm:t>
        <a:bodyPr/>
        <a:lstStyle/>
        <a:p>
          <a:endParaRPr lang="en-US" dirty="0"/>
        </a:p>
      </dgm:t>
    </dgm:pt>
    <dgm:pt modelId="{354CF628-8BF4-2845-8C3D-D9F613873B10}" type="parTrans" cxnId="{33502E21-B82D-D44A-AE1F-E7ABE891D82B}">
      <dgm:prSet/>
      <dgm:spPr/>
      <dgm:t>
        <a:bodyPr/>
        <a:lstStyle/>
        <a:p>
          <a:endParaRPr lang="en-GB"/>
        </a:p>
      </dgm:t>
    </dgm:pt>
    <dgm:pt modelId="{75C9F03A-3079-C149-9BD2-FDFC0A53CDE9}" type="sibTrans" cxnId="{33502E21-B82D-D44A-AE1F-E7ABE891D82B}">
      <dgm:prSet/>
      <dgm:spPr/>
      <dgm:t>
        <a:bodyPr/>
        <a:lstStyle/>
        <a:p>
          <a:endParaRPr lang="en-GB"/>
        </a:p>
      </dgm:t>
    </dgm:pt>
    <dgm:pt modelId="{CCEFE765-E059-AE47-B72C-B85017D65E56}" type="pres">
      <dgm:prSet presAssocID="{CF9055CF-8DEB-4A02-949A-DE72B6AC5D37}" presName="matrix" presStyleCnt="0">
        <dgm:presLayoutVars>
          <dgm:chMax val="1"/>
          <dgm:dir/>
          <dgm:resizeHandles val="exact"/>
        </dgm:presLayoutVars>
      </dgm:prSet>
      <dgm:spPr/>
    </dgm:pt>
    <dgm:pt modelId="{747D686F-015B-6D49-97A1-238A68741FBE}" type="pres">
      <dgm:prSet presAssocID="{CF9055CF-8DEB-4A02-949A-DE72B6AC5D37}" presName="axisShape" presStyleLbl="bgShp" presStyleIdx="0" presStyleCnt="1"/>
      <dgm:spPr/>
    </dgm:pt>
    <dgm:pt modelId="{1BD7FB9B-AD20-F848-BA81-15891A6C59B8}" type="pres">
      <dgm:prSet presAssocID="{CF9055CF-8DEB-4A02-949A-DE72B6AC5D37}" presName="rect1" presStyleLbl="node1" presStyleIdx="0" presStyleCnt="4">
        <dgm:presLayoutVars>
          <dgm:chMax val="0"/>
          <dgm:chPref val="0"/>
          <dgm:bulletEnabled val="1"/>
        </dgm:presLayoutVars>
      </dgm:prSet>
      <dgm:spPr/>
    </dgm:pt>
    <dgm:pt modelId="{06259397-93A0-094F-AD58-FCFCD1E4044A}" type="pres">
      <dgm:prSet presAssocID="{CF9055CF-8DEB-4A02-949A-DE72B6AC5D37}" presName="rect2" presStyleLbl="node1" presStyleIdx="1" presStyleCnt="4">
        <dgm:presLayoutVars>
          <dgm:chMax val="0"/>
          <dgm:chPref val="0"/>
          <dgm:bulletEnabled val="1"/>
        </dgm:presLayoutVars>
      </dgm:prSet>
      <dgm:spPr/>
    </dgm:pt>
    <dgm:pt modelId="{425C2338-AFF3-1B43-8638-869E64836C70}" type="pres">
      <dgm:prSet presAssocID="{CF9055CF-8DEB-4A02-949A-DE72B6AC5D37}" presName="rect3" presStyleLbl="node1" presStyleIdx="2" presStyleCnt="4">
        <dgm:presLayoutVars>
          <dgm:chMax val="0"/>
          <dgm:chPref val="0"/>
          <dgm:bulletEnabled val="1"/>
        </dgm:presLayoutVars>
      </dgm:prSet>
      <dgm:spPr/>
    </dgm:pt>
    <dgm:pt modelId="{988277E5-D061-554E-9ACA-01F496FFC945}" type="pres">
      <dgm:prSet presAssocID="{CF9055CF-8DEB-4A02-949A-DE72B6AC5D37}" presName="rect4" presStyleLbl="node1" presStyleIdx="3" presStyleCnt="4">
        <dgm:presLayoutVars>
          <dgm:chMax val="0"/>
          <dgm:chPref val="0"/>
          <dgm:bulletEnabled val="1"/>
        </dgm:presLayoutVars>
      </dgm:prSet>
      <dgm:spPr/>
    </dgm:pt>
  </dgm:ptLst>
  <dgm:cxnLst>
    <dgm:cxn modelId="{DC734A06-E1C2-7B4B-ACE0-B059B875CFB0}" type="presOf" srcId="{6D0E5D9F-7263-4526-A227-51301233F549}" destId="{425C2338-AFF3-1B43-8638-869E64836C70}" srcOrd="0" destOrd="0" presId="urn:microsoft.com/office/officeart/2005/8/layout/matrix2"/>
    <dgm:cxn modelId="{CE9C3F20-EBF8-6945-A850-2DD25E2AEF79}" srcId="{CF9055CF-8DEB-4A02-949A-DE72B6AC5D37}" destId="{EE7C04DC-62E2-534B-A2E1-3C8E516CA208}" srcOrd="3" destOrd="0" parTransId="{FB2DF0E7-B0D2-8A49-9F03-9EE8DDD41600}" sibTransId="{9BB63408-7DA2-E443-A4F9-9DAD81569E0F}"/>
    <dgm:cxn modelId="{33502E21-B82D-D44A-AE1F-E7ABE891D82B}" srcId="{CF9055CF-8DEB-4A02-949A-DE72B6AC5D37}" destId="{632210AB-B190-D741-B534-CCD5ACABE8B3}" srcOrd="4" destOrd="0" parTransId="{354CF628-8BF4-2845-8C3D-D9F613873B10}" sibTransId="{75C9F03A-3079-C149-9BD2-FDFC0A53CDE9}"/>
    <dgm:cxn modelId="{17E73148-9C08-4999-B21E-F3C5A0E3FC0C}" srcId="{CF9055CF-8DEB-4A02-949A-DE72B6AC5D37}" destId="{B6E26FFC-9977-4BBC-BEC7-3D6B63754E52}" srcOrd="1" destOrd="0" parTransId="{5CEFBD89-2F4F-4B51-A98A-0F3C86494166}" sibTransId="{48634C00-2335-4923-9072-EB7482323D9C}"/>
    <dgm:cxn modelId="{73BEED4B-A2DF-2E49-88B9-9A60A7540AA5}" type="presOf" srcId="{082E8A29-955A-4C7C-A174-3E9DCD4DC89B}" destId="{1BD7FB9B-AD20-F848-BA81-15891A6C59B8}" srcOrd="0" destOrd="0" presId="urn:microsoft.com/office/officeart/2005/8/layout/matrix2"/>
    <dgm:cxn modelId="{9A5B8958-2F8E-2F4A-9498-050592ECD654}" type="presOf" srcId="{CF9055CF-8DEB-4A02-949A-DE72B6AC5D37}" destId="{CCEFE765-E059-AE47-B72C-B85017D65E56}" srcOrd="0" destOrd="0" presId="urn:microsoft.com/office/officeart/2005/8/layout/matrix2"/>
    <dgm:cxn modelId="{F05DCD60-914E-FB4E-B935-938F71E7FC92}" type="presOf" srcId="{EE7C04DC-62E2-534B-A2E1-3C8E516CA208}" destId="{988277E5-D061-554E-9ACA-01F496FFC945}" srcOrd="0" destOrd="0" presId="urn:microsoft.com/office/officeart/2005/8/layout/matrix2"/>
    <dgm:cxn modelId="{2986897A-7787-444F-B6C8-41F3823EF3C1}" srcId="{CF9055CF-8DEB-4A02-949A-DE72B6AC5D37}" destId="{082E8A29-955A-4C7C-A174-3E9DCD4DC89B}" srcOrd="0" destOrd="0" parTransId="{BA7938E6-8DFA-40B7-B4C4-EACC6D85FC31}" sibTransId="{C2176686-D23E-48EB-9D1B-1A1B46236638}"/>
    <dgm:cxn modelId="{C8C462C6-33A3-4E8B-91FE-36DBE92F1C4A}" srcId="{CF9055CF-8DEB-4A02-949A-DE72B6AC5D37}" destId="{6D0E5D9F-7263-4526-A227-51301233F549}" srcOrd="2" destOrd="0" parTransId="{23416D07-25F8-426C-BC65-639E6BCF4D6D}" sibTransId="{DE289E29-1989-4D8E-8AA6-F030105B3F13}"/>
    <dgm:cxn modelId="{333790C9-74BA-9A43-87C1-7EFFE5F6C2B7}" type="presOf" srcId="{B6E26FFC-9977-4BBC-BEC7-3D6B63754E52}" destId="{06259397-93A0-094F-AD58-FCFCD1E4044A}" srcOrd="0" destOrd="0" presId="urn:microsoft.com/office/officeart/2005/8/layout/matrix2"/>
    <dgm:cxn modelId="{95EF365D-24DF-E54A-99BD-8B4B5ED942C1}" type="presParOf" srcId="{CCEFE765-E059-AE47-B72C-B85017D65E56}" destId="{747D686F-015B-6D49-97A1-238A68741FBE}" srcOrd="0" destOrd="0" presId="urn:microsoft.com/office/officeart/2005/8/layout/matrix2"/>
    <dgm:cxn modelId="{24303B9A-F4CA-5C47-B853-BBC236BBF106}" type="presParOf" srcId="{CCEFE765-E059-AE47-B72C-B85017D65E56}" destId="{1BD7FB9B-AD20-F848-BA81-15891A6C59B8}" srcOrd="1" destOrd="0" presId="urn:microsoft.com/office/officeart/2005/8/layout/matrix2"/>
    <dgm:cxn modelId="{76401177-CFAE-284B-9E5E-15916299B81C}" type="presParOf" srcId="{CCEFE765-E059-AE47-B72C-B85017D65E56}" destId="{06259397-93A0-094F-AD58-FCFCD1E4044A}" srcOrd="2" destOrd="0" presId="urn:microsoft.com/office/officeart/2005/8/layout/matrix2"/>
    <dgm:cxn modelId="{0ACAD5C7-6C69-4F46-A4C2-C58ACC09E408}" type="presParOf" srcId="{CCEFE765-E059-AE47-B72C-B85017D65E56}" destId="{425C2338-AFF3-1B43-8638-869E64836C70}" srcOrd="3" destOrd="0" presId="urn:microsoft.com/office/officeart/2005/8/layout/matrix2"/>
    <dgm:cxn modelId="{6E05D5E3-5C09-8A47-84E9-A3A8AEDC0EEE}" type="presParOf" srcId="{CCEFE765-E059-AE47-B72C-B85017D65E56}" destId="{988277E5-D061-554E-9ACA-01F496FFC945}"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02F07-D6A9-46A5-9807-EBF6C9F5B2DD}">
      <dsp:nvSpPr>
        <dsp:cNvPr id="0" name=""/>
        <dsp:cNvSpPr/>
      </dsp:nvSpPr>
      <dsp:spPr>
        <a:xfrm rot="16200000">
          <a:off x="-464309"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0" tIns="0" rIns="269542" bIns="0" numCol="1" spcCol="1270" anchor="t" anchorCtr="0">
          <a:noAutofit/>
        </a:bodyPr>
        <a:lstStyle/>
        <a:p>
          <a:pPr marL="0" lvl="0" indent="0" algn="l" defTabSz="1866900">
            <a:lnSpc>
              <a:spcPct val="90000"/>
            </a:lnSpc>
            <a:spcBef>
              <a:spcPct val="0"/>
            </a:spcBef>
            <a:spcAft>
              <a:spcPct val="35000"/>
            </a:spcAft>
            <a:buNone/>
          </a:pPr>
          <a:r>
            <a:rPr lang="en-US" sz="4200" kern="1200" dirty="0"/>
            <a:t>Breath</a:t>
          </a:r>
        </a:p>
        <a:p>
          <a:pPr marL="285750" lvl="1" indent="-285750" algn="l" defTabSz="1466850">
            <a:lnSpc>
              <a:spcPct val="90000"/>
            </a:lnSpc>
            <a:spcBef>
              <a:spcPct val="0"/>
            </a:spcBef>
            <a:spcAft>
              <a:spcPct val="15000"/>
            </a:spcAft>
            <a:buChar char="•"/>
          </a:pPr>
          <a:r>
            <a:rPr lang="en-US" sz="3300" kern="1200" dirty="0"/>
            <a:t>Power</a:t>
          </a:r>
        </a:p>
      </dsp:txBody>
      <dsp:txXfrm rot="5400000">
        <a:off x="635" y="797242"/>
        <a:ext cx="3056325" cy="2391727"/>
      </dsp:txXfrm>
    </dsp:sp>
    <dsp:sp modelId="{DAD9059A-916A-4916-A2A8-B42491568DD3}">
      <dsp:nvSpPr>
        <dsp:cNvPr id="0" name=""/>
        <dsp:cNvSpPr/>
      </dsp:nvSpPr>
      <dsp:spPr>
        <a:xfrm rot="16200000">
          <a:off x="2821780"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0" tIns="0" rIns="269542" bIns="0" numCol="1" spcCol="1270" anchor="t" anchorCtr="0">
          <a:noAutofit/>
        </a:bodyPr>
        <a:lstStyle/>
        <a:p>
          <a:pPr marL="0" lvl="0" indent="0" algn="l" defTabSz="1866900">
            <a:lnSpc>
              <a:spcPct val="90000"/>
            </a:lnSpc>
            <a:spcBef>
              <a:spcPct val="0"/>
            </a:spcBef>
            <a:spcAft>
              <a:spcPct val="35000"/>
            </a:spcAft>
            <a:buNone/>
          </a:pPr>
          <a:r>
            <a:rPr lang="en-US" sz="4200" kern="1200" dirty="0"/>
            <a:t>Vocal folds</a:t>
          </a:r>
        </a:p>
        <a:p>
          <a:pPr marL="285750" lvl="1" indent="-285750" algn="l" defTabSz="1466850">
            <a:lnSpc>
              <a:spcPct val="90000"/>
            </a:lnSpc>
            <a:spcBef>
              <a:spcPct val="0"/>
            </a:spcBef>
            <a:spcAft>
              <a:spcPct val="15000"/>
            </a:spcAft>
            <a:buChar char="•"/>
          </a:pPr>
          <a:r>
            <a:rPr lang="en-US" sz="3300" kern="1200" dirty="0"/>
            <a:t>Sound</a:t>
          </a:r>
        </a:p>
      </dsp:txBody>
      <dsp:txXfrm rot="5400000">
        <a:off x="3286724" y="797242"/>
        <a:ext cx="3056325" cy="2391727"/>
      </dsp:txXfrm>
    </dsp:sp>
    <dsp:sp modelId="{25A33852-3C4B-4406-8856-3A4D6201948C}">
      <dsp:nvSpPr>
        <dsp:cNvPr id="0" name=""/>
        <dsp:cNvSpPr/>
      </dsp:nvSpPr>
      <dsp:spPr>
        <a:xfrm rot="16200000">
          <a:off x="6107330"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0" tIns="0" rIns="269542" bIns="0" numCol="1" spcCol="1270" anchor="t" anchorCtr="0">
          <a:noAutofit/>
        </a:bodyPr>
        <a:lstStyle/>
        <a:p>
          <a:pPr marL="0" lvl="0" indent="0" algn="l" defTabSz="1866900">
            <a:lnSpc>
              <a:spcPct val="90000"/>
            </a:lnSpc>
            <a:spcBef>
              <a:spcPct val="0"/>
            </a:spcBef>
            <a:spcAft>
              <a:spcPct val="35000"/>
            </a:spcAft>
            <a:buNone/>
          </a:pPr>
          <a:r>
            <a:rPr lang="en-US" sz="4200" kern="1200" dirty="0"/>
            <a:t>Articulators </a:t>
          </a:r>
        </a:p>
        <a:p>
          <a:pPr marL="285750" lvl="1" indent="-285750" algn="l" defTabSz="1466850">
            <a:lnSpc>
              <a:spcPct val="90000"/>
            </a:lnSpc>
            <a:spcBef>
              <a:spcPct val="0"/>
            </a:spcBef>
            <a:spcAft>
              <a:spcPct val="15000"/>
            </a:spcAft>
            <a:buChar char="•"/>
          </a:pPr>
          <a:r>
            <a:rPr lang="en-US" sz="3300" kern="1200" dirty="0"/>
            <a:t>Shape </a:t>
          </a:r>
        </a:p>
      </dsp:txBody>
      <dsp:txXfrm rot="5400000">
        <a:off x="6572274" y="797242"/>
        <a:ext cx="3056325" cy="2391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02F07-D6A9-46A5-9807-EBF6C9F5B2DD}">
      <dsp:nvSpPr>
        <dsp:cNvPr id="0" name=""/>
        <dsp:cNvSpPr/>
      </dsp:nvSpPr>
      <dsp:spPr>
        <a:xfrm rot="16200000">
          <a:off x="-464309"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0" tIns="0" rIns="269263" bIns="0" numCol="1" spcCol="1270" anchor="t" anchorCtr="0">
          <a:noAutofit/>
        </a:bodyPr>
        <a:lstStyle/>
        <a:p>
          <a:pPr marL="0" lvl="0" indent="0" algn="l" defTabSz="1866900">
            <a:lnSpc>
              <a:spcPct val="90000"/>
            </a:lnSpc>
            <a:spcBef>
              <a:spcPct val="0"/>
            </a:spcBef>
            <a:spcAft>
              <a:spcPct val="35000"/>
            </a:spcAft>
            <a:buNone/>
          </a:pPr>
          <a:r>
            <a:rPr lang="en-US" sz="4200" kern="1200" dirty="0"/>
            <a:t>Breath</a:t>
          </a:r>
        </a:p>
        <a:p>
          <a:pPr marL="285750" lvl="1" indent="-285750" algn="l" defTabSz="1466850">
            <a:lnSpc>
              <a:spcPct val="90000"/>
            </a:lnSpc>
            <a:spcBef>
              <a:spcPct val="0"/>
            </a:spcBef>
            <a:spcAft>
              <a:spcPct val="15000"/>
            </a:spcAft>
            <a:buChar char="•"/>
          </a:pPr>
          <a:r>
            <a:rPr lang="en-US" sz="3300" kern="1200" dirty="0"/>
            <a:t> quiet voice</a:t>
          </a:r>
        </a:p>
      </dsp:txBody>
      <dsp:txXfrm rot="5400000">
        <a:off x="635" y="797242"/>
        <a:ext cx="3056325" cy="2391727"/>
      </dsp:txXfrm>
    </dsp:sp>
    <dsp:sp modelId="{DAD9059A-916A-4916-A2A8-B42491568DD3}">
      <dsp:nvSpPr>
        <dsp:cNvPr id="0" name=""/>
        <dsp:cNvSpPr/>
      </dsp:nvSpPr>
      <dsp:spPr>
        <a:xfrm rot="16200000">
          <a:off x="2821845"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0" tIns="0" rIns="269263" bIns="0" numCol="1" spcCol="1270" anchor="t" anchorCtr="0">
          <a:noAutofit/>
        </a:bodyPr>
        <a:lstStyle/>
        <a:p>
          <a:pPr marL="0" lvl="0" indent="0" algn="l" defTabSz="1866900">
            <a:lnSpc>
              <a:spcPct val="90000"/>
            </a:lnSpc>
            <a:spcBef>
              <a:spcPct val="0"/>
            </a:spcBef>
            <a:spcAft>
              <a:spcPct val="35000"/>
            </a:spcAft>
            <a:buNone/>
          </a:pPr>
          <a:r>
            <a:rPr lang="en-US" sz="4200" kern="1200" dirty="0"/>
            <a:t>Vocal folds</a:t>
          </a:r>
        </a:p>
        <a:p>
          <a:pPr marL="285750" lvl="1" indent="-285750" algn="l" defTabSz="1466850">
            <a:lnSpc>
              <a:spcPct val="90000"/>
            </a:lnSpc>
            <a:spcBef>
              <a:spcPct val="0"/>
            </a:spcBef>
            <a:spcAft>
              <a:spcPct val="15000"/>
            </a:spcAft>
            <a:buChar char="•"/>
          </a:pPr>
          <a:r>
            <a:rPr lang="en-US" sz="3300" kern="1200" dirty="0"/>
            <a:t>Breathy weak voice quality </a:t>
          </a:r>
        </a:p>
      </dsp:txBody>
      <dsp:txXfrm rot="5400000">
        <a:off x="3286789" y="797242"/>
        <a:ext cx="3056325" cy="2391727"/>
      </dsp:txXfrm>
    </dsp:sp>
    <dsp:sp modelId="{25A33852-3C4B-4406-8856-3A4D6201948C}">
      <dsp:nvSpPr>
        <dsp:cNvPr id="0" name=""/>
        <dsp:cNvSpPr/>
      </dsp:nvSpPr>
      <dsp:spPr>
        <a:xfrm rot="16200000">
          <a:off x="6107330"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0" tIns="0" rIns="269263" bIns="0" numCol="1" spcCol="1270" anchor="t" anchorCtr="0">
          <a:noAutofit/>
        </a:bodyPr>
        <a:lstStyle/>
        <a:p>
          <a:pPr marL="0" lvl="0" indent="0" algn="l" defTabSz="1866900">
            <a:lnSpc>
              <a:spcPct val="90000"/>
            </a:lnSpc>
            <a:spcBef>
              <a:spcPct val="0"/>
            </a:spcBef>
            <a:spcAft>
              <a:spcPct val="35000"/>
            </a:spcAft>
            <a:buNone/>
          </a:pPr>
          <a:r>
            <a:rPr lang="en-US" sz="4200" kern="1200" dirty="0"/>
            <a:t>Articulators </a:t>
          </a:r>
        </a:p>
        <a:p>
          <a:pPr marL="285750" lvl="1" indent="-285750" algn="l" defTabSz="1466850">
            <a:lnSpc>
              <a:spcPct val="90000"/>
            </a:lnSpc>
            <a:spcBef>
              <a:spcPct val="0"/>
            </a:spcBef>
            <a:spcAft>
              <a:spcPct val="15000"/>
            </a:spcAft>
            <a:buChar char="•"/>
          </a:pPr>
          <a:r>
            <a:rPr lang="en-US" sz="3300" kern="1200" dirty="0"/>
            <a:t>Unclear speech </a:t>
          </a:r>
        </a:p>
      </dsp:txBody>
      <dsp:txXfrm rot="5400000">
        <a:off x="6572274" y="797242"/>
        <a:ext cx="3056325" cy="2391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02F07-D6A9-46A5-9807-EBF6C9F5B2DD}">
      <dsp:nvSpPr>
        <dsp:cNvPr id="0" name=""/>
        <dsp:cNvSpPr/>
      </dsp:nvSpPr>
      <dsp:spPr>
        <a:xfrm rot="16200000">
          <a:off x="-464309"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0" tIns="0" rIns="197764" bIns="0" numCol="1" spcCol="1270" anchor="t" anchorCtr="0">
          <a:noAutofit/>
        </a:bodyPr>
        <a:lstStyle/>
        <a:p>
          <a:pPr marL="0" lvl="0" indent="0" algn="l" defTabSz="1377950">
            <a:lnSpc>
              <a:spcPct val="90000"/>
            </a:lnSpc>
            <a:spcBef>
              <a:spcPct val="0"/>
            </a:spcBef>
            <a:spcAft>
              <a:spcPct val="35000"/>
            </a:spcAft>
            <a:buNone/>
          </a:pPr>
          <a:r>
            <a:rPr lang="en-US" sz="3100" kern="1200" dirty="0"/>
            <a:t>Improves vocal loudness</a:t>
          </a:r>
        </a:p>
        <a:p>
          <a:pPr marL="228600" lvl="1" indent="-228600" algn="l" defTabSz="1066800">
            <a:lnSpc>
              <a:spcPct val="90000"/>
            </a:lnSpc>
            <a:spcBef>
              <a:spcPct val="0"/>
            </a:spcBef>
            <a:spcAft>
              <a:spcPct val="15000"/>
            </a:spcAft>
            <a:buChar char="•"/>
          </a:pPr>
          <a:r>
            <a:rPr lang="en-US" sz="2400" kern="1200" dirty="0"/>
            <a:t> neuroplasticity (brains ability to change)</a:t>
          </a:r>
        </a:p>
      </dsp:txBody>
      <dsp:txXfrm rot="5400000">
        <a:off x="635" y="797242"/>
        <a:ext cx="3056325" cy="2391727"/>
      </dsp:txXfrm>
    </dsp:sp>
    <dsp:sp modelId="{DAD9059A-916A-4916-A2A8-B42491568DD3}">
      <dsp:nvSpPr>
        <dsp:cNvPr id="0" name=""/>
        <dsp:cNvSpPr/>
      </dsp:nvSpPr>
      <dsp:spPr>
        <a:xfrm rot="16200000">
          <a:off x="2821845"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0" tIns="0" rIns="197764" bIns="0" numCol="1" spcCol="1270" anchor="t" anchorCtr="0">
          <a:noAutofit/>
        </a:bodyPr>
        <a:lstStyle/>
        <a:p>
          <a:pPr marL="0" lvl="0" indent="0" algn="l" defTabSz="1377950">
            <a:lnSpc>
              <a:spcPct val="90000"/>
            </a:lnSpc>
            <a:spcBef>
              <a:spcPct val="0"/>
            </a:spcBef>
            <a:spcAft>
              <a:spcPct val="35000"/>
            </a:spcAft>
            <a:buNone/>
          </a:pPr>
          <a:r>
            <a:rPr lang="en-US" sz="3100" kern="1200" dirty="0"/>
            <a:t>Intensive high effort treatment</a:t>
          </a:r>
        </a:p>
        <a:p>
          <a:pPr marL="228600" lvl="1" indent="-228600" algn="l" defTabSz="1066800">
            <a:lnSpc>
              <a:spcPct val="90000"/>
            </a:lnSpc>
            <a:spcBef>
              <a:spcPct val="0"/>
            </a:spcBef>
            <a:spcAft>
              <a:spcPct val="15000"/>
            </a:spcAft>
            <a:buChar char="•"/>
          </a:pPr>
          <a:r>
            <a:rPr lang="en-US" sz="2400" kern="1200" dirty="0"/>
            <a:t>1:1 sessions, x4 week, x4 weeks </a:t>
          </a:r>
        </a:p>
      </dsp:txBody>
      <dsp:txXfrm rot="5400000">
        <a:off x="3286789" y="797242"/>
        <a:ext cx="3056325" cy="2391727"/>
      </dsp:txXfrm>
    </dsp:sp>
    <dsp:sp modelId="{25A33852-3C4B-4406-8856-3A4D6201948C}">
      <dsp:nvSpPr>
        <dsp:cNvPr id="0" name=""/>
        <dsp:cNvSpPr/>
      </dsp:nvSpPr>
      <dsp:spPr>
        <a:xfrm rot="16200000">
          <a:off x="6107330" y="464943"/>
          <a:ext cx="3986213" cy="305632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0" tIns="0" rIns="197764" bIns="0" numCol="1" spcCol="1270" anchor="t" anchorCtr="0">
          <a:noAutofit/>
        </a:bodyPr>
        <a:lstStyle/>
        <a:p>
          <a:pPr marL="0" lvl="0" indent="0" algn="l" defTabSz="1377950">
            <a:lnSpc>
              <a:spcPct val="90000"/>
            </a:lnSpc>
            <a:spcBef>
              <a:spcPct val="0"/>
            </a:spcBef>
            <a:spcAft>
              <a:spcPct val="35000"/>
            </a:spcAft>
            <a:buNone/>
          </a:pPr>
          <a:r>
            <a:rPr lang="en-US" sz="3100" kern="1200" dirty="0" err="1"/>
            <a:t>Generalisation</a:t>
          </a:r>
          <a:r>
            <a:rPr lang="en-US" sz="3100" kern="1200" dirty="0"/>
            <a:t> </a:t>
          </a:r>
        </a:p>
        <a:p>
          <a:pPr marL="228600" lvl="1" indent="-228600" algn="l" defTabSz="1066800">
            <a:lnSpc>
              <a:spcPct val="90000"/>
            </a:lnSpc>
            <a:spcBef>
              <a:spcPct val="0"/>
            </a:spcBef>
            <a:spcAft>
              <a:spcPct val="15000"/>
            </a:spcAft>
            <a:buChar char="•"/>
          </a:pPr>
          <a:r>
            <a:rPr lang="en-US" sz="2400" kern="1200" dirty="0"/>
            <a:t>Improves sensory feedback helps people use their new voice in everyday situations </a:t>
          </a:r>
        </a:p>
      </dsp:txBody>
      <dsp:txXfrm rot="5400000">
        <a:off x="6572274" y="797242"/>
        <a:ext cx="3056325" cy="23917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1D572-D0A2-8549-8D1C-37F7D74775A1}">
      <dsp:nvSpPr>
        <dsp:cNvPr id="0" name=""/>
        <dsp:cNvSpPr/>
      </dsp:nvSpPr>
      <dsp:spPr>
        <a:xfrm>
          <a:off x="0" y="517106"/>
          <a:ext cx="9629774" cy="2952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CD500D-6D7D-4049-BF02-6292A6DE8B7A}">
      <dsp:nvSpPr>
        <dsp:cNvPr id="0" name=""/>
        <dsp:cNvSpPr/>
      </dsp:nvSpPr>
      <dsp:spPr>
        <a:xfrm>
          <a:off x="6346341" y="1255106"/>
          <a:ext cx="2320456" cy="14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6560" rIns="0" bIns="416560" numCol="1" spcCol="1270" anchor="ctr" anchorCtr="0">
          <a:noAutofit/>
        </a:bodyPr>
        <a:lstStyle/>
        <a:p>
          <a:pPr marL="0" lvl="0" indent="0" algn="ctr" defTabSz="1822450">
            <a:lnSpc>
              <a:spcPct val="90000"/>
            </a:lnSpc>
            <a:spcBef>
              <a:spcPct val="0"/>
            </a:spcBef>
            <a:spcAft>
              <a:spcPct val="35000"/>
            </a:spcAft>
            <a:buNone/>
          </a:pPr>
          <a:r>
            <a:rPr lang="en-GB" sz="4100" kern="1200" dirty="0"/>
            <a:t>homework</a:t>
          </a:r>
        </a:p>
      </dsp:txBody>
      <dsp:txXfrm>
        <a:off x="6346341" y="1255106"/>
        <a:ext cx="2320456" cy="1476000"/>
      </dsp:txXfrm>
    </dsp:sp>
    <dsp:sp modelId="{35978AB6-44A1-AC47-8B7C-5F5EFB427F9A}">
      <dsp:nvSpPr>
        <dsp:cNvPr id="0" name=""/>
        <dsp:cNvSpPr/>
      </dsp:nvSpPr>
      <dsp:spPr>
        <a:xfrm>
          <a:off x="3561794" y="1255106"/>
          <a:ext cx="2320456" cy="14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6560" rIns="0" bIns="416560" numCol="1" spcCol="1270" anchor="ctr" anchorCtr="0">
          <a:noAutofit/>
        </a:bodyPr>
        <a:lstStyle/>
        <a:p>
          <a:pPr marL="0" lvl="0" indent="0" algn="ctr" defTabSz="1822450">
            <a:lnSpc>
              <a:spcPct val="90000"/>
            </a:lnSpc>
            <a:spcBef>
              <a:spcPct val="0"/>
            </a:spcBef>
            <a:spcAft>
              <a:spcPct val="35000"/>
            </a:spcAft>
            <a:buNone/>
          </a:pPr>
          <a:r>
            <a:rPr lang="en-GB" sz="4100" kern="1200" dirty="0"/>
            <a:t>X4 weeks</a:t>
          </a:r>
        </a:p>
      </dsp:txBody>
      <dsp:txXfrm>
        <a:off x="3561794" y="1255106"/>
        <a:ext cx="2320456" cy="1476000"/>
      </dsp:txXfrm>
    </dsp:sp>
    <dsp:sp modelId="{56C174F2-34A2-F14D-8029-29A24F96F37D}">
      <dsp:nvSpPr>
        <dsp:cNvPr id="0" name=""/>
        <dsp:cNvSpPr/>
      </dsp:nvSpPr>
      <dsp:spPr>
        <a:xfrm>
          <a:off x="777246" y="1255106"/>
          <a:ext cx="2320456" cy="14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6560" rIns="0" bIns="416560" numCol="1" spcCol="1270" anchor="ctr" anchorCtr="0">
          <a:noAutofit/>
        </a:bodyPr>
        <a:lstStyle/>
        <a:p>
          <a:pPr marL="0" lvl="0" indent="0" algn="ctr" defTabSz="1822450">
            <a:lnSpc>
              <a:spcPct val="90000"/>
            </a:lnSpc>
            <a:spcBef>
              <a:spcPct val="0"/>
            </a:spcBef>
            <a:spcAft>
              <a:spcPct val="35000"/>
            </a:spcAft>
            <a:buNone/>
          </a:pPr>
          <a:r>
            <a:rPr lang="en-GB" sz="4100" kern="1200" dirty="0"/>
            <a:t>X4 week</a:t>
          </a:r>
        </a:p>
      </dsp:txBody>
      <dsp:txXfrm>
        <a:off x="777246" y="1255106"/>
        <a:ext cx="2320456" cy="147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D686F-015B-6D49-97A1-238A68741FBE}">
      <dsp:nvSpPr>
        <dsp:cNvPr id="0" name=""/>
        <dsp:cNvSpPr/>
      </dsp:nvSpPr>
      <dsp:spPr>
        <a:xfrm>
          <a:off x="2821780" y="0"/>
          <a:ext cx="3986213" cy="398621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BD7FB9B-AD20-F848-BA81-15891A6C59B8}">
      <dsp:nvSpPr>
        <dsp:cNvPr id="0" name=""/>
        <dsp:cNvSpPr/>
      </dsp:nvSpPr>
      <dsp:spPr>
        <a:xfrm>
          <a:off x="3080884" y="259103"/>
          <a:ext cx="1594485" cy="159448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Sustained ‘ah’</a:t>
          </a:r>
        </a:p>
      </dsp:txBody>
      <dsp:txXfrm>
        <a:off x="3158720" y="336939"/>
        <a:ext cx="1438813" cy="1438813"/>
      </dsp:txXfrm>
    </dsp:sp>
    <dsp:sp modelId="{06259397-93A0-094F-AD58-FCFCD1E4044A}">
      <dsp:nvSpPr>
        <dsp:cNvPr id="0" name=""/>
        <dsp:cNvSpPr/>
      </dsp:nvSpPr>
      <dsp:spPr>
        <a:xfrm>
          <a:off x="4954404" y="259103"/>
          <a:ext cx="1594485" cy="159448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High/low pitch glides </a:t>
          </a:r>
        </a:p>
      </dsp:txBody>
      <dsp:txXfrm>
        <a:off x="5032240" y="336939"/>
        <a:ext cx="1438813" cy="1438813"/>
      </dsp:txXfrm>
    </dsp:sp>
    <dsp:sp modelId="{425C2338-AFF3-1B43-8638-869E64836C70}">
      <dsp:nvSpPr>
        <dsp:cNvPr id="0" name=""/>
        <dsp:cNvSpPr/>
      </dsp:nvSpPr>
      <dsp:spPr>
        <a:xfrm>
          <a:off x="3080884" y="2132623"/>
          <a:ext cx="1594485" cy="159448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Functional phrases</a:t>
          </a:r>
        </a:p>
      </dsp:txBody>
      <dsp:txXfrm>
        <a:off x="3158720" y="2210459"/>
        <a:ext cx="1438813" cy="1438813"/>
      </dsp:txXfrm>
    </dsp:sp>
    <dsp:sp modelId="{988277E5-D061-554E-9ACA-01F496FFC945}">
      <dsp:nvSpPr>
        <dsp:cNvPr id="0" name=""/>
        <dsp:cNvSpPr/>
      </dsp:nvSpPr>
      <dsp:spPr>
        <a:xfrm>
          <a:off x="4954404" y="2132623"/>
          <a:ext cx="1594485" cy="159448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Read aloud/conversation</a:t>
          </a:r>
        </a:p>
      </dsp:txBody>
      <dsp:txXfrm>
        <a:off x="5032240" y="2210459"/>
        <a:ext cx="1438813" cy="143881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6/9/25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6/9/25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ask questions as I go along</a:t>
            </a:r>
          </a:p>
          <a:p>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GB" smtClean="0"/>
              <a:t>2</a:t>
            </a:fld>
            <a:endParaRPr lang="en-GB"/>
          </a:p>
        </p:txBody>
      </p:sp>
    </p:spTree>
    <p:extLst>
      <p:ext uri="{BB962C8B-B14F-4D97-AF65-F5344CB8AC3E}">
        <p14:creationId xmlns:p14="http://schemas.microsoft.com/office/powerpoint/2010/main" val="55595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1D0-8E1B-49C7-849B-A28568D94497}" type="slidenum">
              <a:rPr lang="en-GB" smtClean="0"/>
              <a:t>4</a:t>
            </a:fld>
            <a:endParaRPr lang="en-GB"/>
          </a:p>
        </p:txBody>
      </p:sp>
    </p:spTree>
    <p:extLst>
      <p:ext uri="{BB962C8B-B14F-4D97-AF65-F5344CB8AC3E}">
        <p14:creationId xmlns:p14="http://schemas.microsoft.com/office/powerpoint/2010/main" val="1243385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 Comm trial – multicenter RCT with 388 pt with PD from 2016-2020.  </a:t>
            </a:r>
          </a:p>
          <a:p>
            <a:r>
              <a:rPr lang="en-GB" sz="1200" b="1" i="0" u="none" strike="noStrike" kern="1200" dirty="0">
                <a:solidFill>
                  <a:schemeClr val="tx1"/>
                </a:solidFill>
                <a:effectLst/>
                <a:latin typeface="+mn-lt"/>
                <a:ea typeface="+mn-ea"/>
                <a:cs typeface="+mn-cs"/>
              </a:rPr>
              <a:t>Conclusions</a:t>
            </a:r>
            <a:r>
              <a:rPr lang="en-GB" sz="1200" b="0" i="0" u="none" strike="noStrike" kern="1200" dirty="0">
                <a:solidFill>
                  <a:schemeClr val="tx1"/>
                </a:solidFill>
                <a:effectLst/>
                <a:latin typeface="+mn-lt"/>
                <a:ea typeface="+mn-ea"/>
                <a:cs typeface="+mn-cs"/>
              </a:rPr>
              <a:t> LSVT LOUD was more effective at reducing the participant reported impact of voice problems than was no speech and language therapy and NHS speech and language therapy. NHS speech and language therapy showed no evidence of benefit compared with no speech and language therapy.</a:t>
            </a:r>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GB" smtClean="0"/>
              <a:t>5</a:t>
            </a:fld>
            <a:endParaRPr lang="en-GB"/>
          </a:p>
        </p:txBody>
      </p:sp>
    </p:spTree>
    <p:extLst>
      <p:ext uri="{BB962C8B-B14F-4D97-AF65-F5344CB8AC3E}">
        <p14:creationId xmlns:p14="http://schemas.microsoft.com/office/powerpoint/2010/main" val="182219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mechanics of speech guidance of breath, vocal folds and articulators </a:t>
            </a:r>
          </a:p>
        </p:txBody>
      </p:sp>
      <p:sp>
        <p:nvSpPr>
          <p:cNvPr id="4" name="Slide Number Placeholder 3"/>
          <p:cNvSpPr>
            <a:spLocks noGrp="1"/>
          </p:cNvSpPr>
          <p:nvPr>
            <p:ph type="sldNum" sz="quarter" idx="5"/>
          </p:nvPr>
        </p:nvSpPr>
        <p:spPr/>
        <p:txBody>
          <a:bodyPr/>
          <a:lstStyle/>
          <a:p>
            <a:fld id="{DED491D0-8E1B-49C7-849B-A28568D94497}" type="slidenum">
              <a:rPr lang="en-GB" smtClean="0"/>
              <a:t>7</a:t>
            </a:fld>
            <a:endParaRPr lang="en-GB"/>
          </a:p>
        </p:txBody>
      </p:sp>
    </p:spTree>
    <p:extLst>
      <p:ext uri="{BB962C8B-B14F-4D97-AF65-F5344CB8AC3E}">
        <p14:creationId xmlns:p14="http://schemas.microsoft.com/office/powerpoint/2010/main" val="104797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Family of lee </a:t>
            </a:r>
            <a:r>
              <a:rPr lang="en-US" dirty="0" err="1"/>
              <a:t>silverman</a:t>
            </a:r>
            <a:r>
              <a:rPr lang="en-US" dirty="0"/>
              <a:t> </a:t>
            </a:r>
            <a:r>
              <a:rPr lang="en-US" dirty="0" err="1"/>
              <a:t>siad</a:t>
            </a:r>
            <a:r>
              <a:rPr lang="en-US" dirty="0"/>
              <a:t> ‘if only we </a:t>
            </a:r>
            <a:r>
              <a:rPr lang="en-US" dirty="0" err="1"/>
              <a:t>coud</a:t>
            </a:r>
            <a:r>
              <a:rPr lang="en-US" dirty="0"/>
              <a:t> hear and understand her’ motivate Dr Ramig’s life long work to develop an effective speech </a:t>
            </a:r>
            <a:r>
              <a:rPr lang="en-US" dirty="0" err="1"/>
              <a:t>programme</a:t>
            </a:r>
            <a:r>
              <a:rPr lang="en-US" dirty="0"/>
              <a:t> for </a:t>
            </a:r>
            <a:r>
              <a:rPr lang="en-US" dirty="0" err="1"/>
              <a:t>peoipe</a:t>
            </a:r>
            <a:r>
              <a:rPr lang="en-US" dirty="0"/>
              <a:t> with PD.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effective for those in the moderate stages of the disease.  Also helped people with atypical </a:t>
            </a:r>
            <a:r>
              <a:rPr lang="en-US" dirty="0" err="1"/>
              <a:t>parkinsonisms</a:t>
            </a:r>
            <a:r>
              <a:rPr lang="en-US" dirty="0"/>
              <a:t> such as progressive supranuclear palsy.  Also helps with other neurological conditions such as cerebral palsy and down syndrome.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GB" smtClean="0"/>
              <a:t>9</a:t>
            </a:fld>
            <a:endParaRPr lang="en-GB"/>
          </a:p>
        </p:txBody>
      </p:sp>
    </p:spTree>
    <p:extLst>
      <p:ext uri="{BB962C8B-B14F-4D97-AF65-F5344CB8AC3E}">
        <p14:creationId xmlns:p14="http://schemas.microsoft.com/office/powerpoint/2010/main" val="352694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GB" smtClean="0"/>
              <a:t>10</a:t>
            </a:fld>
            <a:endParaRPr lang="en-GB"/>
          </a:p>
        </p:txBody>
      </p:sp>
    </p:spTree>
    <p:extLst>
      <p:ext uri="{BB962C8B-B14F-4D97-AF65-F5344CB8AC3E}">
        <p14:creationId xmlns:p14="http://schemas.microsoft.com/office/powerpoint/2010/main" val="2764564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FFD73-2991-DAD5-9093-38699C50D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6091F-4010-DE8B-6352-507FAC36B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8A030-D274-D993-DCFD-E437E5D314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BD6F19-55F8-6069-96D1-52529DAEA0DC}"/>
              </a:ext>
            </a:extLst>
          </p:cNvPr>
          <p:cNvSpPr>
            <a:spLocks noGrp="1"/>
          </p:cNvSpPr>
          <p:nvPr>
            <p:ph type="sldNum" sz="quarter" idx="5"/>
          </p:nvPr>
        </p:nvSpPr>
        <p:spPr/>
        <p:txBody>
          <a:bodyPr/>
          <a:lstStyle/>
          <a:p>
            <a:fld id="{DED491D0-8E1B-49C7-849B-A28568D94497}" type="slidenum">
              <a:rPr lang="en-GB" smtClean="0"/>
              <a:t>12</a:t>
            </a:fld>
            <a:endParaRPr lang="en-GB"/>
          </a:p>
        </p:txBody>
      </p:sp>
    </p:spTree>
    <p:extLst>
      <p:ext uri="{BB962C8B-B14F-4D97-AF65-F5344CB8AC3E}">
        <p14:creationId xmlns:p14="http://schemas.microsoft.com/office/powerpoint/2010/main" val="349961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speak with a voice and volume that others can hear and understand.  Tailored exercises strengthen the voice box (larynx) and speech system. </a:t>
            </a:r>
          </a:p>
          <a:p>
            <a:r>
              <a:rPr lang="en-US" dirty="0"/>
              <a:t>LSVT doesn’t teach you to shout.  Instead LSVT LOUD retrains the feedback mismatch that PD often causes helping you become more comfortable with a voice that sounds normal to friends and family. </a:t>
            </a:r>
          </a:p>
          <a:p>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GB" smtClean="0"/>
              <a:t>13</a:t>
            </a:fld>
            <a:endParaRPr lang="en-GB"/>
          </a:p>
        </p:txBody>
      </p:sp>
    </p:spTree>
    <p:extLst>
      <p:ext uri="{BB962C8B-B14F-4D97-AF65-F5344CB8AC3E}">
        <p14:creationId xmlns:p14="http://schemas.microsoft.com/office/powerpoint/2010/main" val="6043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use during and outside of your speech therapy sessions.  </a:t>
            </a:r>
          </a:p>
        </p:txBody>
      </p:sp>
      <p:sp>
        <p:nvSpPr>
          <p:cNvPr id="4" name="Slide Number Placeholder 3"/>
          <p:cNvSpPr>
            <a:spLocks noGrp="1"/>
          </p:cNvSpPr>
          <p:nvPr>
            <p:ph type="sldNum" sz="quarter" idx="5"/>
          </p:nvPr>
        </p:nvSpPr>
        <p:spPr/>
        <p:txBody>
          <a:bodyPr/>
          <a:lstStyle/>
          <a:p>
            <a:fld id="{DED491D0-8E1B-49C7-849B-A28568D94497}" type="slidenum">
              <a:rPr lang="en-GB" smtClean="0"/>
              <a:t>16</a:t>
            </a:fld>
            <a:endParaRPr lang="en-GB"/>
          </a:p>
        </p:txBody>
      </p:sp>
    </p:spTree>
    <p:extLst>
      <p:ext uri="{BB962C8B-B14F-4D97-AF65-F5344CB8AC3E}">
        <p14:creationId xmlns:p14="http://schemas.microsoft.com/office/powerpoint/2010/main" val="491493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6/9/25</a:t>
            </a:fld>
            <a:endParaRPr lang="en-US" dirty="0"/>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6/9/25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6/9/25</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6/9/25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6/9/25</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6/9/25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6/9/25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6/9/25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6/9/25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6/9/25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6/9/25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6/9/25</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ambradyspeechtherapist.com/" TargetMode="External"/><Relationship Id="rId2" Type="http://schemas.openxmlformats.org/officeDocument/2006/relationships/hyperlink" Target="mailto:sam@speechtools.co"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sltip.com/" TargetMode="External"/><Relationship Id="rId2" Type="http://schemas.openxmlformats.org/officeDocument/2006/relationships/hyperlink" Target="http://www.lsvt.global.com/" TargetMode="External"/><Relationship Id="rId1" Type="http://schemas.openxmlformats.org/officeDocument/2006/relationships/slideLayout" Target="../slideLayouts/slideLayout2.xml"/><Relationship Id="rId4" Type="http://schemas.openxmlformats.org/officeDocument/2006/relationships/hyperlink" Target="mailto:sam@speechtools.c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peechtools.co/voice-analyst"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hyperlink" Target="https://techguide.parkinsons.org.uk/catalogue/voice-analys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www.speechtools.c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lsvtglobal.com/"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B02E-B889-5ED3-00A7-691237D04556}"/>
              </a:ext>
            </a:extLst>
          </p:cNvPr>
          <p:cNvSpPr>
            <a:spLocks noGrp="1"/>
          </p:cNvSpPr>
          <p:nvPr>
            <p:ph type="title"/>
          </p:nvPr>
        </p:nvSpPr>
        <p:spPr/>
        <p:txBody>
          <a:bodyPr>
            <a:normAutofit fontScale="90000"/>
          </a:bodyPr>
          <a:lstStyle/>
          <a:p>
            <a:r>
              <a:rPr lang="en-US" dirty="0"/>
              <a:t>Sam Brady</a:t>
            </a:r>
            <a:br>
              <a:rPr lang="en-US" dirty="0"/>
            </a:br>
            <a:r>
              <a:rPr lang="en-US" dirty="0"/>
              <a:t>Speech and Language Therapist</a:t>
            </a:r>
            <a:br>
              <a:rPr lang="en-US" dirty="0"/>
            </a:br>
            <a:r>
              <a:rPr lang="en-US" dirty="0"/>
              <a:t>LSVT certified clinician </a:t>
            </a:r>
          </a:p>
        </p:txBody>
      </p:sp>
      <p:sp>
        <p:nvSpPr>
          <p:cNvPr id="3" name="Content Placeholder 2">
            <a:extLst>
              <a:ext uri="{FF2B5EF4-FFF2-40B4-BE49-F238E27FC236}">
                <a16:creationId xmlns:a16="http://schemas.microsoft.com/office/drawing/2014/main" id="{1A27C8CA-04A5-92FA-C016-358263D8E2C5}"/>
              </a:ext>
            </a:extLst>
          </p:cNvPr>
          <p:cNvSpPr>
            <a:spLocks noGrp="1"/>
          </p:cNvSpPr>
          <p:nvPr>
            <p:ph idx="1"/>
          </p:nvPr>
        </p:nvSpPr>
        <p:spPr/>
        <p:txBody>
          <a:bodyPr/>
          <a:lstStyle/>
          <a:p>
            <a:r>
              <a:rPr lang="en-US" dirty="0"/>
              <a:t>Presentation to Cirencester &amp; Stroud Branch of Parkinson’s UK</a:t>
            </a:r>
          </a:p>
          <a:p>
            <a:r>
              <a:rPr lang="en-US" dirty="0"/>
              <a:t>Date:  10</a:t>
            </a:r>
            <a:r>
              <a:rPr lang="en-US" baseline="30000" dirty="0"/>
              <a:t>th</a:t>
            </a:r>
            <a:r>
              <a:rPr lang="en-US" dirty="0"/>
              <a:t> June 2025</a:t>
            </a:r>
          </a:p>
          <a:p>
            <a:r>
              <a:rPr lang="en-US" dirty="0"/>
              <a:t>Topic:  Lee Silverman Voice Treatment (LSVT) – A speech therapy treatment program for people with Parkinson’s Disease</a:t>
            </a:r>
          </a:p>
          <a:p>
            <a:pPr marL="0" indent="0">
              <a:buNone/>
            </a:pPr>
            <a:endParaRPr lang="en-US" dirty="0"/>
          </a:p>
          <a:p>
            <a:pPr marL="0" indent="0">
              <a:buNone/>
            </a:pPr>
            <a:r>
              <a:rPr lang="en-US" dirty="0"/>
              <a:t>Contact details:  </a:t>
            </a:r>
          </a:p>
          <a:p>
            <a:pPr marL="0" indent="0">
              <a:buNone/>
            </a:pPr>
            <a:r>
              <a:rPr lang="en-US" dirty="0">
                <a:hlinkClick r:id="rId2"/>
              </a:rPr>
              <a:t>sam@speechtools.co</a:t>
            </a:r>
            <a:endParaRPr lang="en-US" dirty="0"/>
          </a:p>
          <a:p>
            <a:pPr marL="0" indent="0">
              <a:buNone/>
            </a:pPr>
            <a:r>
              <a:rPr lang="en-US" dirty="0">
                <a:hlinkClick r:id="rId3"/>
              </a:rPr>
              <a:t>www.sambradyspeechtherapist.com</a:t>
            </a:r>
            <a:endParaRPr lang="en-US" dirty="0"/>
          </a:p>
          <a:p>
            <a:pPr marL="0" indent="0">
              <a:buNone/>
            </a:pPr>
            <a:endParaRPr lang="en-US" dirty="0"/>
          </a:p>
        </p:txBody>
      </p:sp>
    </p:spTree>
    <p:extLst>
      <p:ext uri="{BB962C8B-B14F-4D97-AF65-F5344CB8AC3E}">
        <p14:creationId xmlns:p14="http://schemas.microsoft.com/office/powerpoint/2010/main" val="390249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5B0F1-50BE-14CD-433F-121D53800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46C4C-910E-E4A3-A11E-1D8292876AA4}"/>
              </a:ext>
            </a:extLst>
          </p:cNvPr>
          <p:cNvSpPr>
            <a:spLocks noGrp="1"/>
          </p:cNvSpPr>
          <p:nvPr>
            <p:ph type="title"/>
          </p:nvPr>
        </p:nvSpPr>
        <p:spPr/>
        <p:txBody>
          <a:bodyPr/>
          <a:lstStyle/>
          <a:p>
            <a:r>
              <a:rPr lang="en-US" dirty="0"/>
              <a:t>What is LSVT LOUD</a:t>
            </a:r>
          </a:p>
        </p:txBody>
      </p:sp>
      <p:graphicFrame>
        <p:nvGraphicFramePr>
          <p:cNvPr id="8" name="Content Placeholder 2" descr="Trapezoid list showing 4 groups arranged from left to right with task descriptions under each group">
            <a:extLst>
              <a:ext uri="{FF2B5EF4-FFF2-40B4-BE49-F238E27FC236}">
                <a16:creationId xmlns:a16="http://schemas.microsoft.com/office/drawing/2014/main" id="{707B4F79-6451-6C18-A28E-94C39204726C}"/>
              </a:ext>
            </a:extLst>
          </p:cNvPr>
          <p:cNvGraphicFramePr>
            <a:graphicFrameLocks noGrp="1"/>
          </p:cNvGraphicFramePr>
          <p:nvPr>
            <p:ph idx="1"/>
            <p:extLst>
              <p:ext uri="{D42A27DB-BD31-4B8C-83A1-F6EECF244321}">
                <p14:modId xmlns:p14="http://schemas.microsoft.com/office/powerpoint/2010/main" val="1332751212"/>
              </p:ext>
            </p:extLst>
          </p:nvPr>
        </p:nvGraphicFramePr>
        <p:xfrm>
          <a:off x="1279525" y="2190750"/>
          <a:ext cx="9629775" cy="3986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143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E551E-A3E0-635E-4BB7-2D639287472E}"/>
              </a:ext>
            </a:extLst>
          </p:cNvPr>
          <p:cNvSpPr>
            <a:spLocks noGrp="1"/>
          </p:cNvSpPr>
          <p:nvPr>
            <p:ph type="title"/>
          </p:nvPr>
        </p:nvSpPr>
        <p:spPr/>
        <p:txBody>
          <a:bodyPr/>
          <a:lstStyle/>
          <a:p>
            <a:r>
              <a:rPr lang="en-US" dirty="0"/>
              <a:t>LSVT LOUD Protocol</a:t>
            </a:r>
          </a:p>
        </p:txBody>
      </p:sp>
      <p:graphicFrame>
        <p:nvGraphicFramePr>
          <p:cNvPr id="10" name="Content Placeholder 9">
            <a:extLst>
              <a:ext uri="{FF2B5EF4-FFF2-40B4-BE49-F238E27FC236}">
                <a16:creationId xmlns:a16="http://schemas.microsoft.com/office/drawing/2014/main" id="{C734D95D-4731-9E60-D208-66AD7C8C4207}"/>
              </a:ext>
            </a:extLst>
          </p:cNvPr>
          <p:cNvGraphicFramePr>
            <a:graphicFrameLocks noGrp="1"/>
          </p:cNvGraphicFramePr>
          <p:nvPr>
            <p:ph idx="1"/>
            <p:extLst>
              <p:ext uri="{D42A27DB-BD31-4B8C-83A1-F6EECF244321}">
                <p14:modId xmlns:p14="http://schemas.microsoft.com/office/powerpoint/2010/main" val="391434680"/>
              </p:ext>
            </p:extLst>
          </p:nvPr>
        </p:nvGraphicFramePr>
        <p:xfrm>
          <a:off x="1279525" y="2190750"/>
          <a:ext cx="9629775" cy="3986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825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47C2F-3EA8-F572-606D-9ABD86875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FB1C2-8DF2-6095-3C6A-F80023E29CDE}"/>
              </a:ext>
            </a:extLst>
          </p:cNvPr>
          <p:cNvSpPr>
            <a:spLocks noGrp="1"/>
          </p:cNvSpPr>
          <p:nvPr>
            <p:ph type="title"/>
          </p:nvPr>
        </p:nvSpPr>
        <p:spPr/>
        <p:txBody>
          <a:bodyPr/>
          <a:lstStyle/>
          <a:p>
            <a:r>
              <a:rPr lang="en-US" dirty="0"/>
              <a:t>LSVT LOUD typical session</a:t>
            </a:r>
          </a:p>
        </p:txBody>
      </p:sp>
      <p:graphicFrame>
        <p:nvGraphicFramePr>
          <p:cNvPr id="8" name="Content Placeholder 2" descr="Trapezoid list showing 4 groups arranged from left to right with task descriptions under each group">
            <a:extLst>
              <a:ext uri="{FF2B5EF4-FFF2-40B4-BE49-F238E27FC236}">
                <a16:creationId xmlns:a16="http://schemas.microsoft.com/office/drawing/2014/main" id="{2005EA7E-9182-1267-77CF-CF24019C70FA}"/>
              </a:ext>
            </a:extLst>
          </p:cNvPr>
          <p:cNvGraphicFramePr>
            <a:graphicFrameLocks noGrp="1"/>
          </p:cNvGraphicFramePr>
          <p:nvPr>
            <p:ph idx="1"/>
            <p:extLst>
              <p:ext uri="{D42A27DB-BD31-4B8C-83A1-F6EECF244321}">
                <p14:modId xmlns:p14="http://schemas.microsoft.com/office/powerpoint/2010/main" val="2628901119"/>
              </p:ext>
            </p:extLst>
          </p:nvPr>
        </p:nvGraphicFramePr>
        <p:xfrm>
          <a:off x="1279525" y="2190750"/>
          <a:ext cx="9629775" cy="3986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682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1CC6-24F4-F367-2781-62A098B9BA6C}"/>
              </a:ext>
            </a:extLst>
          </p:cNvPr>
          <p:cNvSpPr>
            <a:spLocks noGrp="1"/>
          </p:cNvSpPr>
          <p:nvPr>
            <p:ph type="title"/>
          </p:nvPr>
        </p:nvSpPr>
        <p:spPr>
          <a:xfrm>
            <a:off x="1280160" y="466343"/>
            <a:ext cx="9628632" cy="1362113"/>
          </a:xfrm>
        </p:spPr>
        <p:txBody>
          <a:bodyPr anchor="ctr">
            <a:normAutofit/>
          </a:bodyPr>
          <a:lstStyle/>
          <a:p>
            <a:r>
              <a:rPr lang="en-US" dirty="0"/>
              <a:t>LSVT focus of LOUD</a:t>
            </a:r>
          </a:p>
        </p:txBody>
      </p:sp>
      <p:pic>
        <p:nvPicPr>
          <p:cNvPr id="2050" name="Picture 2">
            <a:extLst>
              <a:ext uri="{FF2B5EF4-FFF2-40B4-BE49-F238E27FC236}">
                <a16:creationId xmlns:a16="http://schemas.microsoft.com/office/drawing/2014/main" id="{8C57193E-0A89-3CB9-F88D-A2F9CDF4E6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004388" y="2190749"/>
            <a:ext cx="6180175" cy="3986213"/>
          </a:xfrm>
          <a:prstGeom prst="rect">
            <a:avLst/>
          </a:prstGeom>
          <a:solidFill>
            <a:srgbClr val="FFFFFF"/>
          </a:solidFill>
        </p:spPr>
      </p:pic>
    </p:spTree>
    <p:extLst>
      <p:ext uri="{BB962C8B-B14F-4D97-AF65-F5344CB8AC3E}">
        <p14:creationId xmlns:p14="http://schemas.microsoft.com/office/powerpoint/2010/main" val="54992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7E46-BEB8-5DC5-8670-17A856B4D5E4}"/>
              </a:ext>
            </a:extLst>
          </p:cNvPr>
          <p:cNvSpPr>
            <a:spLocks noGrp="1"/>
          </p:cNvSpPr>
          <p:nvPr>
            <p:ph type="title"/>
          </p:nvPr>
        </p:nvSpPr>
        <p:spPr/>
        <p:txBody>
          <a:bodyPr/>
          <a:lstStyle/>
          <a:p>
            <a:r>
              <a:rPr lang="en-US" dirty="0"/>
              <a:t>Practical</a:t>
            </a:r>
          </a:p>
        </p:txBody>
      </p:sp>
      <p:sp>
        <p:nvSpPr>
          <p:cNvPr id="3" name="Content Placeholder 2">
            <a:extLst>
              <a:ext uri="{FF2B5EF4-FFF2-40B4-BE49-F238E27FC236}">
                <a16:creationId xmlns:a16="http://schemas.microsoft.com/office/drawing/2014/main" id="{3F5091BA-55DE-F2FE-ED60-F002BCB4C9B3}"/>
              </a:ext>
            </a:extLst>
          </p:cNvPr>
          <p:cNvSpPr>
            <a:spLocks noGrp="1"/>
          </p:cNvSpPr>
          <p:nvPr>
            <p:ph idx="1"/>
          </p:nvPr>
        </p:nvSpPr>
        <p:spPr/>
        <p:txBody>
          <a:bodyPr>
            <a:normAutofit lnSpcReduction="10000"/>
          </a:bodyPr>
          <a:lstStyle/>
          <a:p>
            <a:r>
              <a:rPr lang="en-US" dirty="0"/>
              <a:t>Sustained ‘ahh’</a:t>
            </a:r>
          </a:p>
          <a:p>
            <a:r>
              <a:rPr lang="en-US" dirty="0"/>
              <a:t>‘ahh’ – low to high</a:t>
            </a:r>
          </a:p>
          <a:p>
            <a:r>
              <a:rPr lang="en-US" dirty="0"/>
              <a:t>’ahh’ – high to low</a:t>
            </a:r>
          </a:p>
          <a:p>
            <a:r>
              <a:rPr lang="en-US" dirty="0"/>
              <a:t>Functional/read aloud</a:t>
            </a:r>
          </a:p>
          <a:p>
            <a:pPr marL="0" indent="0">
              <a:buNone/>
            </a:pPr>
            <a:r>
              <a:rPr lang="en-US" dirty="0"/>
              <a:t> Hello</a:t>
            </a:r>
          </a:p>
          <a:p>
            <a:pPr marL="0" indent="0">
              <a:buNone/>
            </a:pPr>
            <a:r>
              <a:rPr lang="en-US" dirty="0"/>
              <a:t> Good morning</a:t>
            </a:r>
          </a:p>
          <a:p>
            <a:pPr marL="0" indent="0">
              <a:buNone/>
            </a:pPr>
            <a:r>
              <a:rPr lang="en-US" dirty="0"/>
              <a:t> Tea please</a:t>
            </a:r>
          </a:p>
          <a:p>
            <a:pPr marL="0" indent="0">
              <a:buNone/>
            </a:pPr>
            <a:r>
              <a:rPr lang="en-US" dirty="0"/>
              <a:t> Goodbye</a:t>
            </a:r>
          </a:p>
          <a:p>
            <a:endParaRPr lang="en-US" dirty="0"/>
          </a:p>
          <a:p>
            <a:endParaRPr lang="en-US" dirty="0"/>
          </a:p>
        </p:txBody>
      </p:sp>
    </p:spTree>
    <p:extLst>
      <p:ext uri="{BB962C8B-B14F-4D97-AF65-F5344CB8AC3E}">
        <p14:creationId xmlns:p14="http://schemas.microsoft.com/office/powerpoint/2010/main" val="5626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8EBF-B1F2-2171-8713-7F98DFB09AE8}"/>
              </a:ext>
            </a:extLst>
          </p:cNvPr>
          <p:cNvSpPr>
            <a:spLocks noGrp="1"/>
          </p:cNvSpPr>
          <p:nvPr>
            <p:ph type="title"/>
          </p:nvPr>
        </p:nvSpPr>
        <p:spPr/>
        <p:txBody>
          <a:bodyPr/>
          <a:lstStyle/>
          <a:p>
            <a:r>
              <a:rPr lang="en-US" dirty="0"/>
              <a:t>How to access LSVT LOUD – find an LSVT LOUD trained speech and language therapist</a:t>
            </a:r>
          </a:p>
        </p:txBody>
      </p:sp>
      <p:sp>
        <p:nvSpPr>
          <p:cNvPr id="3" name="Content Placeholder 2">
            <a:extLst>
              <a:ext uri="{FF2B5EF4-FFF2-40B4-BE49-F238E27FC236}">
                <a16:creationId xmlns:a16="http://schemas.microsoft.com/office/drawing/2014/main" id="{D3CA7FFD-5023-C4C7-8E57-964A371B0846}"/>
              </a:ext>
            </a:extLst>
          </p:cNvPr>
          <p:cNvSpPr>
            <a:spLocks noGrp="1"/>
          </p:cNvSpPr>
          <p:nvPr>
            <p:ph idx="1"/>
          </p:nvPr>
        </p:nvSpPr>
        <p:spPr/>
        <p:txBody>
          <a:bodyPr/>
          <a:lstStyle/>
          <a:p>
            <a:pPr marL="0" indent="0">
              <a:buNone/>
            </a:pPr>
            <a:r>
              <a:rPr lang="en-US" b="1" u="sng" dirty="0"/>
              <a:t>NHS: </a:t>
            </a:r>
          </a:p>
          <a:p>
            <a:r>
              <a:rPr lang="en-US" dirty="0"/>
              <a:t>Ask GP for referral to local NHS services and request a assessment/treatment for LSVT (NHS trust vary on who can provide LSVT) </a:t>
            </a:r>
          </a:p>
          <a:p>
            <a:pPr marL="0" indent="0">
              <a:buNone/>
            </a:pPr>
            <a:r>
              <a:rPr lang="en-US" b="1" u="sng" dirty="0"/>
              <a:t>Private:  </a:t>
            </a:r>
          </a:p>
          <a:p>
            <a:r>
              <a:rPr lang="en-US" dirty="0"/>
              <a:t>Online register of Speech and Language Therapists who are trained to deliver LSVT </a:t>
            </a:r>
            <a:r>
              <a:rPr lang="en-US" dirty="0">
                <a:hlinkClick r:id="rId2"/>
              </a:rPr>
              <a:t>www.lsvt.global.com</a:t>
            </a:r>
            <a:r>
              <a:rPr lang="en-US" dirty="0"/>
              <a:t> or </a:t>
            </a:r>
            <a:r>
              <a:rPr lang="en-US" dirty="0">
                <a:hlinkClick r:id="rId3"/>
              </a:rPr>
              <a:t>www.asltip.com</a:t>
            </a:r>
            <a:r>
              <a:rPr lang="en-US" dirty="0"/>
              <a:t> </a:t>
            </a:r>
          </a:p>
          <a:p>
            <a:pPr marL="0" indent="0">
              <a:buNone/>
            </a:pPr>
            <a:endParaRPr lang="en-US" dirty="0"/>
          </a:p>
          <a:p>
            <a:pPr marL="0" indent="0">
              <a:buNone/>
            </a:pPr>
            <a:r>
              <a:rPr lang="en-US" dirty="0">
                <a:hlinkClick r:id="rId4"/>
              </a:rPr>
              <a:t>sam@speechtools.co</a:t>
            </a:r>
            <a:r>
              <a:rPr lang="en-US" dirty="0"/>
              <a:t> </a:t>
            </a:r>
          </a:p>
          <a:p>
            <a:pPr marL="0" indent="0">
              <a:buNone/>
            </a:pPr>
            <a:endParaRPr lang="en-US" dirty="0"/>
          </a:p>
        </p:txBody>
      </p:sp>
    </p:spTree>
    <p:extLst>
      <p:ext uri="{BB962C8B-B14F-4D97-AF65-F5344CB8AC3E}">
        <p14:creationId xmlns:p14="http://schemas.microsoft.com/office/powerpoint/2010/main" val="26312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9D77-C576-ADD2-9D9F-8510EF6B3EAD}"/>
              </a:ext>
            </a:extLst>
          </p:cNvPr>
          <p:cNvSpPr>
            <a:spLocks noGrp="1"/>
          </p:cNvSpPr>
          <p:nvPr>
            <p:ph type="title"/>
          </p:nvPr>
        </p:nvSpPr>
        <p:spPr>
          <a:xfrm>
            <a:off x="349624" y="466343"/>
            <a:ext cx="10559168" cy="1362113"/>
          </a:xfrm>
        </p:spPr>
        <p:txBody>
          <a:bodyPr>
            <a:normAutofit/>
          </a:bodyPr>
          <a:lstStyle/>
          <a:p>
            <a:r>
              <a:rPr lang="en-US" dirty="0"/>
              <a:t>App support:  Voice Analyst</a:t>
            </a:r>
          </a:p>
        </p:txBody>
      </p:sp>
      <p:sp>
        <p:nvSpPr>
          <p:cNvPr id="3" name="Text Placeholder 2">
            <a:extLst>
              <a:ext uri="{FF2B5EF4-FFF2-40B4-BE49-F238E27FC236}">
                <a16:creationId xmlns:a16="http://schemas.microsoft.com/office/drawing/2014/main" id="{0EC22BD0-6DDB-B78E-EE54-742C4E951B5F}"/>
              </a:ext>
            </a:extLst>
          </p:cNvPr>
          <p:cNvSpPr>
            <a:spLocks noGrp="1"/>
          </p:cNvSpPr>
          <p:nvPr>
            <p:ph type="body" sz="half" idx="2"/>
          </p:nvPr>
        </p:nvSpPr>
        <p:spPr>
          <a:xfrm>
            <a:off x="349624" y="1976719"/>
            <a:ext cx="4777069" cy="4518210"/>
          </a:xfrm>
        </p:spPr>
        <p:txBody>
          <a:bodyPr>
            <a:normAutofit/>
          </a:bodyPr>
          <a:lstStyle/>
          <a:p>
            <a:r>
              <a:rPr lang="en-GB" b="1" dirty="0"/>
              <a:t>Voice Analyst</a:t>
            </a:r>
          </a:p>
          <a:p>
            <a:r>
              <a:rPr lang="en-GB" dirty="0"/>
              <a:t>Designed and developed by Sam &amp; Garry Brady to provide people with visual, acoustic and statistical feedback of voice quality</a:t>
            </a:r>
          </a:p>
          <a:p>
            <a:r>
              <a:rPr lang="en-GB" dirty="0"/>
              <a:t>Monitors pitch and volume in real time </a:t>
            </a:r>
            <a:r>
              <a:rPr lang="en-GB" dirty="0">
                <a:hlinkClick r:id="rId3"/>
              </a:rPr>
              <a:t>https://speechtools.co/voice-analyst</a:t>
            </a:r>
            <a:endParaRPr lang="en-GB" dirty="0"/>
          </a:p>
          <a:p>
            <a:r>
              <a:rPr lang="en-GB" dirty="0"/>
              <a:t>Listed in Parkinson’s UK tech guide </a:t>
            </a:r>
            <a:r>
              <a:rPr lang="en-GB" dirty="0">
                <a:hlinkClick r:id="rId4"/>
              </a:rPr>
              <a:t>https://techguide.parkinsons.org.uk/catalogue/voice-analyst</a:t>
            </a:r>
            <a:endParaRPr lang="en-GB" dirty="0"/>
          </a:p>
          <a:p>
            <a:endParaRPr lang="en-GB" dirty="0"/>
          </a:p>
          <a:p>
            <a:endParaRPr lang="en-GB" dirty="0"/>
          </a:p>
          <a:p>
            <a:endParaRPr lang="en-US" dirty="0"/>
          </a:p>
          <a:p>
            <a:endParaRPr lang="en-US" dirty="0"/>
          </a:p>
        </p:txBody>
      </p:sp>
      <p:pic>
        <p:nvPicPr>
          <p:cNvPr id="6" name="Picture Placeholder 5" descr="A screenshot of a computer&#10;&#10;AI-generated content may be incorrect.">
            <a:extLst>
              <a:ext uri="{FF2B5EF4-FFF2-40B4-BE49-F238E27FC236}">
                <a16:creationId xmlns:a16="http://schemas.microsoft.com/office/drawing/2014/main" id="{2F7D19F5-1757-64BC-BABF-454F56A9C027}"/>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9801" r="9801"/>
          <a:stretch>
            <a:fillRect/>
          </a:stretch>
        </p:blipFill>
        <p:spPr/>
      </p:pic>
    </p:spTree>
    <p:extLst>
      <p:ext uri="{BB962C8B-B14F-4D97-AF65-F5344CB8AC3E}">
        <p14:creationId xmlns:p14="http://schemas.microsoft.com/office/powerpoint/2010/main" val="3014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F5C3-6DEE-A8C2-52AB-D6F0CED4221D}"/>
              </a:ext>
            </a:extLst>
          </p:cNvPr>
          <p:cNvSpPr>
            <a:spLocks noGrp="1"/>
          </p:cNvSpPr>
          <p:nvPr>
            <p:ph type="title"/>
          </p:nvPr>
        </p:nvSpPr>
        <p:spPr/>
        <p:txBody>
          <a:bodyPr/>
          <a:lstStyle/>
          <a:p>
            <a:r>
              <a:rPr lang="en-US" dirty="0"/>
              <a:t>Feedback from people I’ve treated with LSVT; </a:t>
            </a:r>
          </a:p>
        </p:txBody>
      </p:sp>
      <p:sp>
        <p:nvSpPr>
          <p:cNvPr id="3" name="Content Placeholder 2">
            <a:extLst>
              <a:ext uri="{FF2B5EF4-FFF2-40B4-BE49-F238E27FC236}">
                <a16:creationId xmlns:a16="http://schemas.microsoft.com/office/drawing/2014/main" id="{0546849E-DB6F-F79B-D552-DBC1290E8F7D}"/>
              </a:ext>
            </a:extLst>
          </p:cNvPr>
          <p:cNvSpPr>
            <a:spLocks noGrp="1"/>
          </p:cNvSpPr>
          <p:nvPr>
            <p:ph idx="1"/>
          </p:nvPr>
        </p:nvSpPr>
        <p:spPr/>
        <p:txBody>
          <a:bodyPr/>
          <a:lstStyle/>
          <a:p>
            <a:r>
              <a:rPr lang="en-US" dirty="0"/>
              <a:t>‘Thank you.  I feel like a new me’ (Richard)</a:t>
            </a:r>
          </a:p>
          <a:p>
            <a:r>
              <a:rPr lang="en-US" dirty="0"/>
              <a:t>‘I’m noticed because people hear my voice’ (Derek)</a:t>
            </a:r>
          </a:p>
          <a:p>
            <a:r>
              <a:rPr lang="en-US" dirty="0"/>
              <a:t>‘I’m delighted.  I’m more like my old me.  And my new me’ (Carol)</a:t>
            </a:r>
          </a:p>
          <a:p>
            <a:r>
              <a:rPr lang="en-US" dirty="0"/>
              <a:t>‘I’ve re-joined my poetry group and am talking again’ (Nancy)</a:t>
            </a:r>
          </a:p>
          <a:p>
            <a:r>
              <a:rPr lang="en-US" dirty="0"/>
              <a:t>‘I’m enjoying talking’ (Mike)</a:t>
            </a:r>
          </a:p>
          <a:p>
            <a:r>
              <a:rPr lang="en-US" dirty="0"/>
              <a:t>‘I can be heard in meetings again’ (Eddie) </a:t>
            </a:r>
          </a:p>
          <a:p>
            <a:r>
              <a:rPr lang="en-US" dirty="0"/>
              <a:t>‘We can hear you better.  You’ve changed’ </a:t>
            </a:r>
          </a:p>
        </p:txBody>
      </p:sp>
    </p:spTree>
    <p:extLst>
      <p:ext uri="{BB962C8B-B14F-4D97-AF65-F5344CB8AC3E}">
        <p14:creationId xmlns:p14="http://schemas.microsoft.com/office/powerpoint/2010/main" val="283390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E0D20-6B72-4C6C-8083-66C643336CB3}"/>
              </a:ext>
            </a:extLst>
          </p:cNvPr>
          <p:cNvSpPr>
            <a:spLocks noGrp="1"/>
          </p:cNvSpPr>
          <p:nvPr>
            <p:ph type="title"/>
          </p:nvPr>
        </p:nvSpPr>
        <p:spPr>
          <a:xfrm>
            <a:off x="1280160" y="466343"/>
            <a:ext cx="9628632" cy="1362113"/>
          </a:xfrm>
        </p:spPr>
        <p:txBody>
          <a:bodyPr anchor="ctr">
            <a:normAutofit/>
          </a:bodyPr>
          <a:lstStyle/>
          <a:p>
            <a:r>
              <a:rPr lang="en-GB" dirty="0"/>
              <a:t>Any questions?  </a:t>
            </a:r>
          </a:p>
        </p:txBody>
      </p:sp>
      <p:pic>
        <p:nvPicPr>
          <p:cNvPr id="3074" name="Picture 2" descr="To Get the Most Out of Your Team, Ask Better Questions - Business HorsePower">
            <a:extLst>
              <a:ext uri="{FF2B5EF4-FFF2-40B4-BE49-F238E27FC236}">
                <a16:creationId xmlns:a16="http://schemas.microsoft.com/office/drawing/2014/main" id="{BAFE98A2-A5EE-A0F8-8914-0B73A3BDD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1201"/>
          <a:stretch>
            <a:fillRect/>
          </a:stretch>
        </p:blipFill>
        <p:spPr bwMode="auto">
          <a:xfrm>
            <a:off x="1280160" y="2194560"/>
            <a:ext cx="4489704" cy="3986784"/>
          </a:xfrm>
          <a:prstGeom prst="rect">
            <a:avLst/>
          </a:prstGeom>
          <a:solidFill>
            <a:srgbClr val="FFFFFF"/>
          </a:solidFill>
        </p:spPr>
      </p:pic>
      <p:sp>
        <p:nvSpPr>
          <p:cNvPr id="3081" name="Content Placeholder 3">
            <a:extLst>
              <a:ext uri="{FF2B5EF4-FFF2-40B4-BE49-F238E27FC236}">
                <a16:creationId xmlns:a16="http://schemas.microsoft.com/office/drawing/2014/main" id="{41D1ED0A-7B62-F6CC-8144-9C440B7357E1}"/>
              </a:ext>
            </a:extLst>
          </p:cNvPr>
          <p:cNvSpPr>
            <a:spLocks noGrp="1"/>
          </p:cNvSpPr>
          <p:nvPr>
            <p:ph sz="half" idx="2"/>
          </p:nvPr>
        </p:nvSpPr>
        <p:spPr>
          <a:xfrm>
            <a:off x="6415368" y="2194560"/>
            <a:ext cx="4493424" cy="3986784"/>
          </a:xfrm>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382761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B5DF-C050-E565-CF01-5FC1817BBF79}"/>
              </a:ext>
            </a:extLst>
          </p:cNvPr>
          <p:cNvSpPr>
            <a:spLocks noGrp="1"/>
          </p:cNvSpPr>
          <p:nvPr>
            <p:ph type="title"/>
          </p:nvPr>
        </p:nvSpPr>
        <p:spPr>
          <a:xfrm>
            <a:off x="1280160" y="466343"/>
            <a:ext cx="9628632" cy="1362113"/>
          </a:xfrm>
        </p:spPr>
        <p:txBody>
          <a:bodyPr anchor="ctr">
            <a:normAutofit/>
          </a:bodyPr>
          <a:lstStyle/>
          <a:p>
            <a:r>
              <a:rPr lang="en-US" dirty="0"/>
              <a:t>About me</a:t>
            </a:r>
          </a:p>
        </p:txBody>
      </p:sp>
      <p:pic>
        <p:nvPicPr>
          <p:cNvPr id="5" name="Content Placeholder 4" descr="A person smiling at camera&#10;&#10;AI-generated content may be incorrect.">
            <a:extLst>
              <a:ext uri="{FF2B5EF4-FFF2-40B4-BE49-F238E27FC236}">
                <a16:creationId xmlns:a16="http://schemas.microsoft.com/office/drawing/2014/main" id="{493C4742-85D4-00F9-FD30-C718C667126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144" r="1" b="32145"/>
          <a:stretch>
            <a:fillRect/>
          </a:stretch>
        </p:blipFill>
        <p:spPr>
          <a:xfrm>
            <a:off x="1280160" y="2194560"/>
            <a:ext cx="4489704" cy="3986784"/>
          </a:xfrm>
          <a:noFill/>
        </p:spPr>
      </p:pic>
      <p:sp>
        <p:nvSpPr>
          <p:cNvPr id="10" name="Text Placeholder 2">
            <a:extLst>
              <a:ext uri="{FF2B5EF4-FFF2-40B4-BE49-F238E27FC236}">
                <a16:creationId xmlns:a16="http://schemas.microsoft.com/office/drawing/2014/main" id="{CCA8EDA8-6968-6A16-A7C5-D9A335963A9A}"/>
              </a:ext>
            </a:extLst>
          </p:cNvPr>
          <p:cNvSpPr>
            <a:spLocks noGrp="1"/>
          </p:cNvSpPr>
          <p:nvPr>
            <p:ph sz="half" idx="2"/>
          </p:nvPr>
        </p:nvSpPr>
        <p:spPr>
          <a:xfrm>
            <a:off x="6415368" y="2194560"/>
            <a:ext cx="4493424" cy="3986784"/>
          </a:xfrm>
        </p:spPr>
        <p:txBody>
          <a:bodyPr>
            <a:normAutofit lnSpcReduction="10000"/>
          </a:bodyPr>
          <a:lstStyle/>
          <a:p>
            <a:r>
              <a:rPr lang="en-US" dirty="0"/>
              <a:t>Speech and Language Therapist since 2003</a:t>
            </a:r>
          </a:p>
          <a:p>
            <a:r>
              <a:rPr lang="en-US" dirty="0"/>
              <a:t>Worked with people with neurological and voice difficulties </a:t>
            </a:r>
          </a:p>
          <a:p>
            <a:r>
              <a:rPr lang="en-US" dirty="0"/>
              <a:t>NHS – Community, outpatient and acute</a:t>
            </a:r>
          </a:p>
          <a:p>
            <a:r>
              <a:rPr lang="en-US" dirty="0"/>
              <a:t>Private – in person and remote (zoom) </a:t>
            </a:r>
          </a:p>
          <a:p>
            <a:r>
              <a:rPr lang="en-US" dirty="0"/>
              <a:t>Husband and I develop speech therapy apps </a:t>
            </a:r>
            <a:r>
              <a:rPr lang="en-US" dirty="0">
                <a:hlinkClick r:id="rId4"/>
              </a:rPr>
              <a:t>www.speechtools.co</a:t>
            </a:r>
            <a:r>
              <a:rPr lang="en-US" dirty="0"/>
              <a:t> </a:t>
            </a:r>
          </a:p>
        </p:txBody>
      </p:sp>
    </p:spTree>
    <p:extLst>
      <p:ext uri="{BB962C8B-B14F-4D97-AF65-F5344CB8AC3E}">
        <p14:creationId xmlns:p14="http://schemas.microsoft.com/office/powerpoint/2010/main" val="388075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Communication changes associated with Parkinson’s</a:t>
            </a:r>
          </a:p>
        </p:txBody>
      </p:sp>
      <p:sp>
        <p:nvSpPr>
          <p:cNvPr id="14" name="Content Placeholder 2"/>
          <p:cNvSpPr>
            <a:spLocks noGrp="1"/>
          </p:cNvSpPr>
          <p:nvPr>
            <p:ph idx="1"/>
          </p:nvPr>
        </p:nvSpPr>
        <p:spPr/>
        <p:txBody>
          <a:bodyPr>
            <a:normAutofit/>
          </a:bodyPr>
          <a:lstStyle/>
          <a:p>
            <a:r>
              <a:rPr lang="en-US" dirty="0"/>
              <a:t>‘I don’t sound like me’</a:t>
            </a:r>
          </a:p>
          <a:p>
            <a:r>
              <a:rPr lang="en-US" dirty="0"/>
              <a:t>‘very weak’</a:t>
            </a:r>
          </a:p>
          <a:p>
            <a:r>
              <a:rPr lang="en-US" dirty="0"/>
              <a:t>‘my throat hurts after talking’</a:t>
            </a:r>
          </a:p>
          <a:p>
            <a:r>
              <a:rPr lang="en-US" dirty="0"/>
              <a:t>‘I can’t get going’ </a:t>
            </a:r>
          </a:p>
          <a:p>
            <a:r>
              <a:rPr lang="en-US" dirty="0"/>
              <a:t>‘people can’t understand me’</a:t>
            </a:r>
          </a:p>
          <a:p>
            <a:r>
              <a:rPr lang="en-US" dirty="0"/>
              <a:t>‘lost my confidence’ </a:t>
            </a:r>
          </a:p>
          <a:p>
            <a:r>
              <a:rPr lang="en-US" dirty="0"/>
              <a:t>‘hard to join in with others and be heard’ </a:t>
            </a:r>
          </a:p>
        </p:txBody>
      </p:sp>
      <p:pic>
        <p:nvPicPr>
          <p:cNvPr id="4" name="Picture 3" descr="A person sitting on a couch holding a tablet&#10;&#10;AI-generated content may be incorrect.">
            <a:extLst>
              <a:ext uri="{FF2B5EF4-FFF2-40B4-BE49-F238E27FC236}">
                <a16:creationId xmlns:a16="http://schemas.microsoft.com/office/drawing/2014/main" id="{E189B5A4-C010-30EB-FDC6-8D12B9E1E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168" y="2370268"/>
            <a:ext cx="4324932" cy="2864686"/>
          </a:xfrm>
          <a:prstGeom prst="rect">
            <a:avLst/>
          </a:prstGeom>
        </p:spPr>
      </p:pic>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96F11-79E4-4970-A5A3-8C9771AE7B5E}"/>
              </a:ext>
            </a:extLst>
          </p:cNvPr>
          <p:cNvSpPr>
            <a:spLocks noGrp="1"/>
          </p:cNvSpPr>
          <p:nvPr>
            <p:ph type="title"/>
          </p:nvPr>
        </p:nvSpPr>
        <p:spPr>
          <a:xfrm>
            <a:off x="1280160" y="466343"/>
            <a:ext cx="9628632" cy="1362113"/>
          </a:xfrm>
        </p:spPr>
        <p:txBody>
          <a:bodyPr anchor="ctr">
            <a:normAutofit/>
          </a:bodyPr>
          <a:lstStyle/>
          <a:p>
            <a:r>
              <a:rPr lang="en-US" dirty="0"/>
              <a:t>Lee Silverman Voice Treatment (LSVT) – A speech therapy treatment for people with Parkinson’s Disease</a:t>
            </a:r>
            <a:endParaRPr lang="en-GB" dirty="0"/>
          </a:p>
        </p:txBody>
      </p:sp>
      <p:pic>
        <p:nvPicPr>
          <p:cNvPr id="3" name="Picture 2">
            <a:extLst>
              <a:ext uri="{FF2B5EF4-FFF2-40B4-BE49-F238E27FC236}">
                <a16:creationId xmlns:a16="http://schemas.microsoft.com/office/drawing/2014/main" id="{B6A129FB-4E08-796F-5EF9-BAE243206902}"/>
              </a:ext>
            </a:extLst>
          </p:cNvPr>
          <p:cNvPicPr>
            <a:picLocks noChangeAspect="1"/>
          </p:cNvPicPr>
          <p:nvPr/>
        </p:nvPicPr>
        <p:blipFill>
          <a:blip r:embed="rId3"/>
          <a:srcRect l="27396" r="-1" b="-1"/>
          <a:stretch>
            <a:fillRect/>
          </a:stretch>
        </p:blipFill>
        <p:spPr>
          <a:xfrm>
            <a:off x="3958564" y="2190749"/>
            <a:ext cx="4271824" cy="3986213"/>
          </a:xfrm>
          <a:prstGeom prst="rect">
            <a:avLst/>
          </a:prstGeom>
          <a:noFill/>
        </p:spPr>
      </p:pic>
    </p:spTree>
    <p:extLst>
      <p:ext uri="{BB962C8B-B14F-4D97-AF65-F5344CB8AC3E}">
        <p14:creationId xmlns:p14="http://schemas.microsoft.com/office/powerpoint/2010/main" val="396096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2292-789C-A3CC-8668-71C687DE12C3}"/>
              </a:ext>
            </a:extLst>
          </p:cNvPr>
          <p:cNvSpPr>
            <a:spLocks noGrp="1"/>
          </p:cNvSpPr>
          <p:nvPr>
            <p:ph type="title"/>
          </p:nvPr>
        </p:nvSpPr>
        <p:spPr/>
        <p:txBody>
          <a:bodyPr/>
          <a:lstStyle/>
          <a:p>
            <a:r>
              <a:rPr lang="en-US" dirty="0"/>
              <a:t>Strong evidence for LSVT LOUD</a:t>
            </a:r>
          </a:p>
        </p:txBody>
      </p:sp>
      <p:sp>
        <p:nvSpPr>
          <p:cNvPr id="3" name="Content Placeholder 2">
            <a:extLst>
              <a:ext uri="{FF2B5EF4-FFF2-40B4-BE49-F238E27FC236}">
                <a16:creationId xmlns:a16="http://schemas.microsoft.com/office/drawing/2014/main" id="{94107C05-42E9-72E0-298F-9FF029374670}"/>
              </a:ext>
            </a:extLst>
          </p:cNvPr>
          <p:cNvSpPr>
            <a:spLocks noGrp="1"/>
          </p:cNvSpPr>
          <p:nvPr>
            <p:ph idx="1"/>
          </p:nvPr>
        </p:nvSpPr>
        <p:spPr/>
        <p:txBody>
          <a:bodyPr>
            <a:normAutofit/>
          </a:bodyPr>
          <a:lstStyle/>
          <a:p>
            <a:r>
              <a:rPr lang="en-US" dirty="0"/>
              <a:t>LSVT LOUD – gold standard for speech therapy treatment for people with Parkinson’s.  </a:t>
            </a:r>
          </a:p>
          <a:p>
            <a:r>
              <a:rPr lang="en-US" dirty="0"/>
              <a:t>People with PD show improvements in loudness and pitch variation for at least 2 years post treatment.  Many maintain improvements for much longer.</a:t>
            </a:r>
          </a:p>
          <a:p>
            <a:r>
              <a:rPr lang="en-US" dirty="0"/>
              <a:t>Other improvements can include improved articulation, changes in swallowing and improved facial expressions.</a:t>
            </a:r>
          </a:p>
          <a:p>
            <a:r>
              <a:rPr lang="en-US" dirty="0"/>
              <a:t>July 2024 – PD COMM trial provides strong UK evidence in </a:t>
            </a:r>
            <a:r>
              <a:rPr lang="en-US" dirty="0" err="1"/>
              <a:t>favour</a:t>
            </a:r>
            <a:r>
              <a:rPr lang="en-US" dirty="0"/>
              <a:t> of LSVT LOUD (published in BMJ, July 2024). </a:t>
            </a:r>
          </a:p>
          <a:p>
            <a:r>
              <a:rPr lang="en-US" dirty="0"/>
              <a:t>December 2024 – NICE guidelines supports the approach. </a:t>
            </a:r>
          </a:p>
          <a:p>
            <a:pPr marL="0" indent="0">
              <a:buNone/>
            </a:pPr>
            <a:endParaRPr lang="en-US" dirty="0"/>
          </a:p>
        </p:txBody>
      </p:sp>
    </p:spTree>
    <p:extLst>
      <p:ext uri="{BB962C8B-B14F-4D97-AF65-F5344CB8AC3E}">
        <p14:creationId xmlns:p14="http://schemas.microsoft.com/office/powerpoint/2010/main" val="30798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The mechanics of speech</a:t>
            </a:r>
          </a:p>
        </p:txBody>
      </p:sp>
      <p:graphicFrame>
        <p:nvGraphicFramePr>
          <p:cNvPr id="8" name="Content Placeholder 2" descr="Trapezoid list showing 4 groups arranged from left to right with task descriptions under each group"/>
          <p:cNvGraphicFramePr>
            <a:graphicFrameLocks noGrp="1"/>
          </p:cNvGraphicFramePr>
          <p:nvPr>
            <p:ph idx="1"/>
            <p:extLst>
              <p:ext uri="{D42A27DB-BD31-4B8C-83A1-F6EECF244321}">
                <p14:modId xmlns:p14="http://schemas.microsoft.com/office/powerpoint/2010/main" val="2791919743"/>
              </p:ext>
            </p:extLst>
          </p:nvPr>
        </p:nvGraphicFramePr>
        <p:xfrm>
          <a:off x="2283732" y="2182586"/>
          <a:ext cx="9629775" cy="3986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Image result for voice production">
            <a:extLst>
              <a:ext uri="{FF2B5EF4-FFF2-40B4-BE49-F238E27FC236}">
                <a16:creationId xmlns:a16="http://schemas.microsoft.com/office/drawing/2014/main" id="{DEA00712-33C1-4064-9AFC-8F96E17760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 y="2935592"/>
            <a:ext cx="2093939" cy="248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69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with Parkinson’s Disease can lead to reduced control….  </a:t>
            </a:r>
          </a:p>
        </p:txBody>
      </p:sp>
      <p:graphicFrame>
        <p:nvGraphicFramePr>
          <p:cNvPr id="8" name="Content Placeholder 2" descr="Trapezoid list showing 4 groups arranged from left to right with task descriptions under each group"/>
          <p:cNvGraphicFramePr>
            <a:graphicFrameLocks noGrp="1"/>
          </p:cNvGraphicFramePr>
          <p:nvPr>
            <p:ph idx="1"/>
            <p:extLst>
              <p:ext uri="{D42A27DB-BD31-4B8C-83A1-F6EECF244321}">
                <p14:modId xmlns:p14="http://schemas.microsoft.com/office/powerpoint/2010/main" val="2828297107"/>
              </p:ext>
            </p:extLst>
          </p:nvPr>
        </p:nvGraphicFramePr>
        <p:xfrm>
          <a:off x="1279525" y="2190750"/>
          <a:ext cx="9629775" cy="3986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95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4965-3CB3-A018-8E2A-B08A3CCB07F9}"/>
              </a:ext>
            </a:extLst>
          </p:cNvPr>
          <p:cNvSpPr>
            <a:spLocks noGrp="1"/>
          </p:cNvSpPr>
          <p:nvPr>
            <p:ph type="title"/>
          </p:nvPr>
        </p:nvSpPr>
        <p:spPr/>
        <p:txBody>
          <a:bodyPr/>
          <a:lstStyle/>
          <a:p>
            <a:r>
              <a:rPr lang="en-US" dirty="0"/>
              <a:t>Communication changes in Parkinson’s</a:t>
            </a:r>
          </a:p>
        </p:txBody>
      </p:sp>
      <p:sp>
        <p:nvSpPr>
          <p:cNvPr id="3" name="Content Placeholder 2">
            <a:extLst>
              <a:ext uri="{FF2B5EF4-FFF2-40B4-BE49-F238E27FC236}">
                <a16:creationId xmlns:a16="http://schemas.microsoft.com/office/drawing/2014/main" id="{A84354CF-8EBB-A551-5C64-E88F679BBE57}"/>
              </a:ext>
            </a:extLst>
          </p:cNvPr>
          <p:cNvSpPr>
            <a:spLocks noGrp="1"/>
          </p:cNvSpPr>
          <p:nvPr>
            <p:ph sz="half" idx="1"/>
          </p:nvPr>
        </p:nvSpPr>
        <p:spPr/>
        <p:txBody>
          <a:bodyPr/>
          <a:lstStyle/>
          <a:p>
            <a:r>
              <a:rPr lang="en-US" b="1" dirty="0"/>
              <a:t>Dysarthria</a:t>
            </a:r>
            <a:r>
              <a:rPr lang="en-US" dirty="0"/>
              <a:t> – unclear speech</a:t>
            </a:r>
          </a:p>
          <a:p>
            <a:r>
              <a:rPr lang="en-US" b="1" dirty="0"/>
              <a:t>Dysphonia</a:t>
            </a:r>
            <a:r>
              <a:rPr lang="en-US" dirty="0"/>
              <a:t> – unclear voice</a:t>
            </a:r>
          </a:p>
          <a:p>
            <a:r>
              <a:rPr lang="en-US" b="1" dirty="0"/>
              <a:t>Dysarthriaphonia</a:t>
            </a:r>
            <a:r>
              <a:rPr lang="en-US" dirty="0"/>
              <a:t> – combination of the two </a:t>
            </a:r>
          </a:p>
          <a:p>
            <a:endParaRPr lang="en-US" dirty="0"/>
          </a:p>
        </p:txBody>
      </p:sp>
      <p:sp>
        <p:nvSpPr>
          <p:cNvPr id="4" name="Content Placeholder 3">
            <a:extLst>
              <a:ext uri="{FF2B5EF4-FFF2-40B4-BE49-F238E27FC236}">
                <a16:creationId xmlns:a16="http://schemas.microsoft.com/office/drawing/2014/main" id="{057D55C6-3C43-B59C-DEFC-B17E046EFC86}"/>
              </a:ext>
            </a:extLst>
          </p:cNvPr>
          <p:cNvSpPr>
            <a:spLocks noGrp="1"/>
          </p:cNvSpPr>
          <p:nvPr>
            <p:ph sz="half" idx="2"/>
          </p:nvPr>
        </p:nvSpPr>
        <p:spPr/>
        <p:txBody>
          <a:bodyPr/>
          <a:lstStyle/>
          <a:p>
            <a:r>
              <a:rPr lang="en-US" dirty="0"/>
              <a:t>Quiet voice</a:t>
            </a:r>
          </a:p>
          <a:p>
            <a:r>
              <a:rPr lang="en-US" dirty="0"/>
              <a:t>Reduced pitch range</a:t>
            </a:r>
          </a:p>
          <a:p>
            <a:r>
              <a:rPr lang="en-US" dirty="0"/>
              <a:t>Reduced articulation </a:t>
            </a:r>
          </a:p>
          <a:p>
            <a:r>
              <a:rPr lang="en-US" dirty="0"/>
              <a:t>Reduced facial expression</a:t>
            </a:r>
          </a:p>
        </p:txBody>
      </p:sp>
    </p:spTree>
    <p:extLst>
      <p:ext uri="{BB962C8B-B14F-4D97-AF65-F5344CB8AC3E}">
        <p14:creationId xmlns:p14="http://schemas.microsoft.com/office/powerpoint/2010/main" val="6530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A8AA6626-4296-E15D-27D0-81BBF8E4FFD3}"/>
              </a:ext>
            </a:extLst>
          </p:cNvPr>
          <p:cNvSpPr>
            <a:spLocks noGrp="1"/>
          </p:cNvSpPr>
          <p:nvPr>
            <p:ph type="title"/>
          </p:nvPr>
        </p:nvSpPr>
        <p:spPr>
          <a:xfrm>
            <a:off x="1280160" y="466343"/>
            <a:ext cx="9628632" cy="1362113"/>
          </a:xfrm>
        </p:spPr>
        <p:txBody>
          <a:bodyPr/>
          <a:lstStyle/>
          <a:p>
            <a:r>
              <a:rPr lang="en-US" dirty="0"/>
              <a:t>Mrs. Lee Silverman</a:t>
            </a:r>
          </a:p>
        </p:txBody>
      </p:sp>
      <p:sp>
        <p:nvSpPr>
          <p:cNvPr id="1033" name="Text Placeholder 2">
            <a:extLst>
              <a:ext uri="{FF2B5EF4-FFF2-40B4-BE49-F238E27FC236}">
                <a16:creationId xmlns:a16="http://schemas.microsoft.com/office/drawing/2014/main" id="{60795E8A-990D-F4B6-23BD-4FDB5AFEF4E1}"/>
              </a:ext>
            </a:extLst>
          </p:cNvPr>
          <p:cNvSpPr>
            <a:spLocks noGrp="1"/>
          </p:cNvSpPr>
          <p:nvPr>
            <p:ph type="body" sz="half" idx="2"/>
          </p:nvPr>
        </p:nvSpPr>
        <p:spPr>
          <a:xfrm>
            <a:off x="1291819" y="2465293"/>
            <a:ext cx="3834874" cy="3711669"/>
          </a:xfrm>
        </p:spPr>
        <p:txBody>
          <a:bodyPr>
            <a:normAutofit/>
          </a:bodyPr>
          <a:lstStyle/>
          <a:p>
            <a:r>
              <a:rPr lang="en-US" dirty="0"/>
              <a:t>LSVT LOUD was designed specifically for Lee Silverman, a lady with Parkinson’s Disease, in 1987, USA. </a:t>
            </a:r>
          </a:p>
          <a:p>
            <a:r>
              <a:rPr lang="en-US" dirty="0"/>
              <a:t>Lots of scientific evidence to prove its effectiveness (</a:t>
            </a:r>
            <a:r>
              <a:rPr lang="en-US" dirty="0">
                <a:hlinkClick r:id="rId3"/>
              </a:rPr>
              <a:t>www.lsvtglobal.com</a:t>
            </a:r>
            <a:r>
              <a:rPr lang="en-US" dirty="0"/>
              <a:t>) </a:t>
            </a:r>
          </a:p>
          <a:p>
            <a:endParaRPr lang="en-US" dirty="0"/>
          </a:p>
        </p:txBody>
      </p:sp>
      <p:pic>
        <p:nvPicPr>
          <p:cNvPr id="1026" name="Picture 2">
            <a:extLst>
              <a:ext uri="{FF2B5EF4-FFF2-40B4-BE49-F238E27FC236}">
                <a16:creationId xmlns:a16="http://schemas.microsoft.com/office/drawing/2014/main" id="{E54D4E65-9EF6-DECC-1196-C2A1B354FEC9}"/>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r="1" b="12286"/>
          <a:stretch>
            <a:fillRect/>
          </a:stretch>
        </p:blipFill>
        <p:spPr bwMode="auto">
          <a:xfrm>
            <a:off x="5518896" y="1828456"/>
            <a:ext cx="5389895" cy="5029544"/>
          </a:xfrm>
          <a:prstGeom prst="rect">
            <a:avLst/>
          </a:prstGeom>
          <a:solidFill>
            <a:srgbClr val="FFFFFF"/>
          </a:solidFill>
        </p:spPr>
      </p:pic>
    </p:spTree>
    <p:extLst>
      <p:ext uri="{BB962C8B-B14F-4D97-AF65-F5344CB8AC3E}">
        <p14:creationId xmlns:p14="http://schemas.microsoft.com/office/powerpoint/2010/main" val="126915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429</TotalTime>
  <Words>937</Words>
  <Application>Microsoft Macintosh PowerPoint</Application>
  <PresentationFormat>Widescreen</PresentationFormat>
  <Paragraphs>121</Paragraphs>
  <Slides>18</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Calibri</vt:lpstr>
      <vt:lpstr>Wingdings</vt:lpstr>
      <vt:lpstr>Educational subjects 16x9</vt:lpstr>
      <vt:lpstr>Sam Brady Speech and Language Therapist LSVT certified clinician </vt:lpstr>
      <vt:lpstr>About me</vt:lpstr>
      <vt:lpstr>Communication changes associated with Parkinson’s</vt:lpstr>
      <vt:lpstr>Lee Silverman Voice Treatment (LSVT) – A speech therapy treatment for people with Parkinson’s Disease</vt:lpstr>
      <vt:lpstr>Strong evidence for LSVT LOUD</vt:lpstr>
      <vt:lpstr>             The mechanics of speech</vt:lpstr>
      <vt:lpstr>Changes with Parkinson’s Disease can lead to reduced control….  </vt:lpstr>
      <vt:lpstr>Communication changes in Parkinson’s</vt:lpstr>
      <vt:lpstr>Mrs. Lee Silverman</vt:lpstr>
      <vt:lpstr>What is LSVT LOUD</vt:lpstr>
      <vt:lpstr>LSVT LOUD Protocol</vt:lpstr>
      <vt:lpstr>LSVT LOUD typical session</vt:lpstr>
      <vt:lpstr>LSVT focus of LOUD</vt:lpstr>
      <vt:lpstr>Practical</vt:lpstr>
      <vt:lpstr>How to access LSVT LOUD – find an LSVT LOUD trained speech and language therapist</vt:lpstr>
      <vt:lpstr>App support:  Voice Analyst</vt:lpstr>
      <vt:lpstr>Feedback from people I’ve treated with LSVT; </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hate the sound of my voice</dc:title>
  <dc:creator>Sam Brady</dc:creator>
  <cp:lastModifiedBy>Sam Brady</cp:lastModifiedBy>
  <cp:revision>10</cp:revision>
  <dcterms:created xsi:type="dcterms:W3CDTF">2018-09-20T10:43:19Z</dcterms:created>
  <dcterms:modified xsi:type="dcterms:W3CDTF">2025-06-09T16:35:25Z</dcterms:modified>
</cp:coreProperties>
</file>